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69" r:id="rId5"/>
    <p:sldId id="258" r:id="rId6"/>
    <p:sldId id="270" r:id="rId7"/>
    <p:sldId id="271" r:id="rId8"/>
    <p:sldId id="264" r:id="rId9"/>
    <p:sldId id="272" r:id="rId10"/>
    <p:sldId id="274" r:id="rId11"/>
    <p:sldId id="273" r:id="rId12"/>
    <p:sldId id="275" r:id="rId13"/>
    <p:sldId id="259" r:id="rId14"/>
    <p:sldId id="276" r:id="rId15"/>
    <p:sldId id="277" r:id="rId16"/>
    <p:sldId id="278" r:id="rId17"/>
    <p:sldId id="260" r:id="rId18"/>
    <p:sldId id="279" r:id="rId19"/>
    <p:sldId id="280" r:id="rId20"/>
    <p:sldId id="282" r:id="rId21"/>
    <p:sldId id="281" r:id="rId22"/>
    <p:sldId id="261" r:id="rId23"/>
    <p:sldId id="283" r:id="rId24"/>
    <p:sldId id="284" r:id="rId25"/>
    <p:sldId id="289" r:id="rId26"/>
    <p:sldId id="285" r:id="rId27"/>
    <p:sldId id="288" r:id="rId28"/>
    <p:sldId id="290" r:id="rId29"/>
    <p:sldId id="291" r:id="rId30"/>
    <p:sldId id="262" r:id="rId31"/>
    <p:sldId id="292" r:id="rId32"/>
    <p:sldId id="293" r:id="rId33"/>
    <p:sldId id="265" r:id="rId34"/>
    <p:sldId id="286" r:id="rId35"/>
    <p:sldId id="266" r:id="rId36"/>
    <p:sldId id="287" r:id="rId37"/>
    <p:sldId id="26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7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9" d="100"/>
          <a:sy n="79" d="100"/>
        </p:scale>
        <p:origin x="-1550"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2781059-62CF-D141-B0C4-C2F79BBC2CDB}"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73562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781059-62CF-D141-B0C4-C2F79BBC2CDB}"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233062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781059-62CF-D141-B0C4-C2F79BBC2CDB}"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1292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781059-62CF-D141-B0C4-C2F79BBC2CDB}"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175330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781059-62CF-D141-B0C4-C2F79BBC2CDB}"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321771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2781059-62CF-D141-B0C4-C2F79BBC2CDB}"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96201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2781059-62CF-D141-B0C4-C2F79BBC2CDB}" type="datetimeFigureOut">
              <a:rPr lang="en-US" smtClean="0"/>
              <a:t>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2835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2781059-62CF-D141-B0C4-C2F79BBC2CDB}" type="datetimeFigureOut">
              <a:rPr lang="en-US" smtClean="0"/>
              <a:t>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227990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81059-62CF-D141-B0C4-C2F79BBC2CDB}" type="datetimeFigureOut">
              <a:rPr lang="en-US" smtClean="0"/>
              <a:t>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207403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781059-62CF-D141-B0C4-C2F79BBC2CDB}"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174685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781059-62CF-D141-B0C4-C2F79BBC2CDB}"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31356-C75E-464D-B541-1674E087A5FB}" type="slidenum">
              <a:rPr lang="en-US" smtClean="0"/>
              <a:t>‹#›</a:t>
            </a:fld>
            <a:endParaRPr lang="en-US"/>
          </a:p>
        </p:txBody>
      </p:sp>
    </p:spTree>
    <p:extLst>
      <p:ext uri="{BB962C8B-B14F-4D97-AF65-F5344CB8AC3E}">
        <p14:creationId xmlns:p14="http://schemas.microsoft.com/office/powerpoint/2010/main" val="77724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81059-62CF-D141-B0C4-C2F79BBC2CDB}" type="datetimeFigureOut">
              <a:rPr lang="en-US" smtClean="0"/>
              <a:t>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31356-C75E-464D-B541-1674E087A5FB}" type="slidenum">
              <a:rPr lang="en-US" smtClean="0"/>
              <a:t>‹#›</a:t>
            </a:fld>
            <a:endParaRPr lang="en-US"/>
          </a:p>
        </p:txBody>
      </p:sp>
    </p:spTree>
    <p:extLst>
      <p:ext uri="{BB962C8B-B14F-4D97-AF65-F5344CB8AC3E}">
        <p14:creationId xmlns:p14="http://schemas.microsoft.com/office/powerpoint/2010/main" val="1987744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grpSp>
        <p:nvGrpSpPr>
          <p:cNvPr id="9" name="Group 8"/>
          <p:cNvGrpSpPr/>
          <p:nvPr/>
        </p:nvGrpSpPr>
        <p:grpSpPr>
          <a:xfrm>
            <a:off x="1825015" y="3000285"/>
            <a:ext cx="5365714" cy="1200329"/>
            <a:chOff x="2026860" y="3000285"/>
            <a:chExt cx="5365714" cy="1200329"/>
          </a:xfrm>
        </p:grpSpPr>
        <p:sp>
          <p:nvSpPr>
            <p:cNvPr id="7" name="Rectangle 6"/>
            <p:cNvSpPr/>
            <p:nvPr/>
          </p:nvSpPr>
          <p:spPr>
            <a:xfrm>
              <a:off x="2171075" y="3258633"/>
              <a:ext cx="5112166" cy="931181"/>
            </a:xfrm>
            <a:prstGeom prst="rect">
              <a:avLst/>
            </a:prstGeom>
            <a:solidFill>
              <a:srgbClr val="89B714"/>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2026860" y="3000285"/>
              <a:ext cx="5365714" cy="1200329"/>
            </a:xfrm>
            <a:prstGeom prst="rect">
              <a:avLst/>
            </a:prstGeom>
            <a:noFill/>
          </p:spPr>
          <p:txBody>
            <a:bodyPr wrap="square" rtlCol="0">
              <a:spAutoFit/>
            </a:bodyPr>
            <a:lstStyle/>
            <a:p>
              <a:pPr algn="ctr"/>
              <a:r>
                <a:rPr lang="en-US" sz="7200" b="1" dirty="0" err="1" smtClean="0">
                  <a:solidFill>
                    <a:schemeClr val="bg1"/>
                  </a:solidFill>
                  <a:latin typeface="Tahoma"/>
                  <a:cs typeface="Tahoma"/>
                </a:rPr>
                <a:t>rempstone</a:t>
              </a:r>
              <a:endParaRPr lang="en-US" sz="7200" b="1" dirty="0">
                <a:solidFill>
                  <a:schemeClr val="bg1"/>
                </a:solidFill>
                <a:latin typeface="Tahoma"/>
                <a:cs typeface="Tahoma"/>
              </a:endParaRPr>
            </a:p>
          </p:txBody>
        </p:sp>
      </p:gr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45418" y="4200614"/>
            <a:ext cx="3935979" cy="646331"/>
          </a:xfrm>
          <a:prstGeom prst="rect">
            <a:avLst/>
          </a:prstGeom>
          <a:solidFill>
            <a:schemeClr val="bg1"/>
          </a:solidFill>
        </p:spPr>
        <p:txBody>
          <a:bodyPr wrap="square" rtlCol="0">
            <a:spAutoFit/>
          </a:bodyPr>
          <a:lstStyle/>
          <a:p>
            <a:pPr algn="ctr"/>
            <a:r>
              <a:rPr lang="en-US" sz="3600" b="1" dirty="0" smtClean="0">
                <a:solidFill>
                  <a:srgbClr val="89B714"/>
                </a:solidFill>
                <a:latin typeface="Tahoma"/>
                <a:cs typeface="Tahoma"/>
              </a:rPr>
              <a:t>adventure camp</a:t>
            </a:r>
            <a:endParaRPr lang="en-US" sz="3600" b="1" dirty="0">
              <a:solidFill>
                <a:srgbClr val="89B714"/>
              </a:solidFill>
              <a:latin typeface="Tahoma"/>
              <a:cs typeface="Tahoma"/>
            </a:endParaRPr>
          </a:p>
        </p:txBody>
      </p:sp>
    </p:spTree>
    <p:extLst>
      <p:ext uri="{BB962C8B-B14F-4D97-AF65-F5344CB8AC3E}">
        <p14:creationId xmlns:p14="http://schemas.microsoft.com/office/powerpoint/2010/main" val="281877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Girls Flier 7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913" y="3277589"/>
            <a:ext cx="5176911" cy="3442095"/>
          </a:xfrm>
          <a:prstGeom prst="rect">
            <a:avLst/>
          </a:prstGeom>
        </p:spPr>
      </p:pic>
      <p:pic>
        <p:nvPicPr>
          <p:cNvPr id="9" name="Picture 8" descr="Girls Flier 70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4232" y="182334"/>
            <a:ext cx="5724144" cy="2929128"/>
          </a:xfrm>
          <a:prstGeom prst="rect">
            <a:avLst/>
          </a:prstGeom>
        </p:spPr>
      </p:pic>
      <p:pic>
        <p:nvPicPr>
          <p:cNvPr id="7" name="Picture 6" descr="Girls Flier 49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3803" y="2917937"/>
            <a:ext cx="4369393" cy="2186264"/>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Tree>
    <p:extLst>
      <p:ext uri="{BB962C8B-B14F-4D97-AF65-F5344CB8AC3E}">
        <p14:creationId xmlns:p14="http://schemas.microsoft.com/office/powerpoint/2010/main" val="208051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Manoeuvre 08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644945" y="362888"/>
            <a:ext cx="3697626" cy="2460450"/>
          </a:xfrm>
          <a:prstGeom prst="rect">
            <a:avLst/>
          </a:prstGeom>
        </p:spPr>
      </p:pic>
      <p:pic>
        <p:nvPicPr>
          <p:cNvPr id="7" name="Picture 6" descr="Manoeuvre and Coasteering47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85799" y="1573872"/>
            <a:ext cx="3309049" cy="4964996"/>
          </a:xfrm>
          <a:prstGeom prst="rect">
            <a:avLst/>
          </a:prstGeom>
        </p:spPr>
      </p:pic>
      <p:pic>
        <p:nvPicPr>
          <p:cNvPr id="9" name="Picture 8" descr="Girls Flier 79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5066" y="3074766"/>
            <a:ext cx="2387334" cy="3590551"/>
          </a:xfrm>
          <a:prstGeom prst="rect">
            <a:avLst/>
          </a:prstGeom>
        </p:spPr>
      </p:pic>
    </p:spTree>
    <p:extLst>
      <p:ext uri="{BB962C8B-B14F-4D97-AF65-F5344CB8AC3E}">
        <p14:creationId xmlns:p14="http://schemas.microsoft.com/office/powerpoint/2010/main" val="246679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Manoeuvre and Coasteering39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633" y="1664157"/>
            <a:ext cx="2957154" cy="4444085"/>
          </a:xfrm>
          <a:prstGeom prst="rect">
            <a:avLst/>
          </a:prstGeom>
        </p:spPr>
      </p:pic>
      <p:pic>
        <p:nvPicPr>
          <p:cNvPr id="7" name="Picture 6" descr="Girls Flier 13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1141" y="300400"/>
            <a:ext cx="4052671" cy="2880271"/>
          </a:xfrm>
          <a:prstGeom prst="rect">
            <a:avLst/>
          </a:prstGeom>
        </p:spPr>
      </p:pic>
      <p:pic>
        <p:nvPicPr>
          <p:cNvPr id="9" name="Picture 8" descr="Girls Flier 13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2519" y="3507735"/>
            <a:ext cx="3494522" cy="2600507"/>
          </a:xfrm>
          <a:prstGeom prst="rect">
            <a:avLst/>
          </a:prstGeom>
        </p:spPr>
      </p:pic>
    </p:spTree>
    <p:extLst>
      <p:ext uri="{BB962C8B-B14F-4D97-AF65-F5344CB8AC3E}">
        <p14:creationId xmlns:p14="http://schemas.microsoft.com/office/powerpoint/2010/main" val="41591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5" name="TextBox 4"/>
          <p:cNvSpPr txBox="1"/>
          <p:nvPr/>
        </p:nvSpPr>
        <p:spPr>
          <a:xfrm>
            <a:off x="1177429" y="2183082"/>
            <a:ext cx="2985625"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Archery, Abseiling</a:t>
            </a:r>
            <a:endParaRPr lang="en-US" sz="2400" b="1" dirty="0">
              <a:solidFill>
                <a:srgbClr val="89B714"/>
              </a:solidFill>
              <a:latin typeface="Tahoma"/>
              <a:cs typeface="Tahoma"/>
            </a:endParaRPr>
          </a:p>
        </p:txBody>
      </p:sp>
      <p:sp>
        <p:nvSpPr>
          <p:cNvPr id="11" name="TextBox 10"/>
          <p:cNvSpPr txBox="1"/>
          <p:nvPr/>
        </p:nvSpPr>
        <p:spPr>
          <a:xfrm>
            <a:off x="446092" y="2030790"/>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A</a:t>
            </a:r>
            <a:endParaRPr lang="en-US" sz="3600" b="1" dirty="0">
              <a:solidFill>
                <a:schemeClr val="bg1"/>
              </a:solidFill>
              <a:latin typeface="Tahoma"/>
              <a:cs typeface="Tahoma"/>
            </a:endParaRPr>
          </a:p>
        </p:txBody>
      </p:sp>
      <p:sp>
        <p:nvSpPr>
          <p:cNvPr id="12" name="TextBox 11"/>
          <p:cNvSpPr txBox="1"/>
          <p:nvPr/>
        </p:nvSpPr>
        <p:spPr>
          <a:xfrm>
            <a:off x="1177428" y="3086854"/>
            <a:ext cx="6474655"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Beach Games, Banana Rides, Badminton</a:t>
            </a:r>
            <a:endParaRPr lang="en-US" sz="2400" b="1" dirty="0">
              <a:solidFill>
                <a:srgbClr val="89B714"/>
              </a:solidFill>
              <a:latin typeface="Tahoma"/>
              <a:cs typeface="Tahoma"/>
            </a:endParaRPr>
          </a:p>
        </p:txBody>
      </p:sp>
      <p:sp>
        <p:nvSpPr>
          <p:cNvPr id="13" name="TextBox 12"/>
          <p:cNvSpPr txBox="1"/>
          <p:nvPr/>
        </p:nvSpPr>
        <p:spPr>
          <a:xfrm>
            <a:off x="446092" y="293456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B</a:t>
            </a:r>
            <a:endParaRPr lang="en-US" sz="3600" b="1" dirty="0">
              <a:solidFill>
                <a:schemeClr val="bg1"/>
              </a:solidFill>
              <a:latin typeface="Tahoma"/>
              <a:cs typeface="Tahoma"/>
            </a:endParaRPr>
          </a:p>
        </p:txBody>
      </p:sp>
      <p:sp>
        <p:nvSpPr>
          <p:cNvPr id="14" name="TextBox 13"/>
          <p:cNvSpPr txBox="1"/>
          <p:nvPr/>
        </p:nvSpPr>
        <p:spPr>
          <a:xfrm>
            <a:off x="1177430" y="4022746"/>
            <a:ext cx="6021709"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Climbing, </a:t>
            </a:r>
            <a:r>
              <a:rPr lang="en-US" sz="2400" b="1" dirty="0" err="1" smtClean="0">
                <a:solidFill>
                  <a:srgbClr val="89B714"/>
                </a:solidFill>
                <a:latin typeface="Tahoma"/>
                <a:cs typeface="Tahoma"/>
              </a:rPr>
              <a:t>Coasteering</a:t>
            </a:r>
            <a:r>
              <a:rPr lang="en-US" sz="2400" b="1" dirty="0" smtClean="0">
                <a:solidFill>
                  <a:srgbClr val="89B714"/>
                </a:solidFill>
                <a:latin typeface="Tahoma"/>
                <a:cs typeface="Tahoma"/>
              </a:rPr>
              <a:t>, Crocker, Crafts</a:t>
            </a:r>
            <a:endParaRPr lang="en-US" sz="2400" b="1" dirty="0">
              <a:solidFill>
                <a:srgbClr val="89B714"/>
              </a:solidFill>
              <a:latin typeface="Tahoma"/>
              <a:cs typeface="Tahoma"/>
            </a:endParaRPr>
          </a:p>
        </p:txBody>
      </p:sp>
      <p:sp>
        <p:nvSpPr>
          <p:cNvPr id="15" name="TextBox 14"/>
          <p:cNvSpPr txBox="1"/>
          <p:nvPr/>
        </p:nvSpPr>
        <p:spPr>
          <a:xfrm>
            <a:off x="446092" y="3870454"/>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C</a:t>
            </a:r>
            <a:endParaRPr lang="en-US" sz="3600" b="1" dirty="0">
              <a:solidFill>
                <a:schemeClr val="bg1"/>
              </a:solidFill>
              <a:latin typeface="Tahoma"/>
              <a:cs typeface="Tahoma"/>
            </a:endParaRPr>
          </a:p>
        </p:txBody>
      </p:sp>
      <p:sp>
        <p:nvSpPr>
          <p:cNvPr id="16" name="TextBox 15"/>
          <p:cNvSpPr txBox="1"/>
          <p:nvPr/>
        </p:nvSpPr>
        <p:spPr>
          <a:xfrm>
            <a:off x="1177430" y="5041464"/>
            <a:ext cx="5533917"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Dragon Boats, Drama, </a:t>
            </a:r>
            <a:r>
              <a:rPr lang="en-US" sz="2400" b="1" dirty="0" err="1" smtClean="0">
                <a:solidFill>
                  <a:srgbClr val="89B714"/>
                </a:solidFill>
                <a:latin typeface="Tahoma"/>
                <a:cs typeface="Tahoma"/>
              </a:rPr>
              <a:t>Durdle</a:t>
            </a:r>
            <a:r>
              <a:rPr lang="en-US" sz="2400" b="1" dirty="0" smtClean="0">
                <a:solidFill>
                  <a:srgbClr val="89B714"/>
                </a:solidFill>
                <a:latin typeface="Tahoma"/>
                <a:cs typeface="Tahoma"/>
              </a:rPr>
              <a:t> Door</a:t>
            </a:r>
            <a:endParaRPr lang="en-US" sz="2400" b="1" dirty="0">
              <a:solidFill>
                <a:srgbClr val="89B714"/>
              </a:solidFill>
              <a:latin typeface="Tahoma"/>
              <a:cs typeface="Tahoma"/>
            </a:endParaRPr>
          </a:p>
        </p:txBody>
      </p:sp>
      <p:sp>
        <p:nvSpPr>
          <p:cNvPr id="17" name="TextBox 16"/>
          <p:cNvSpPr txBox="1"/>
          <p:nvPr/>
        </p:nvSpPr>
        <p:spPr>
          <a:xfrm>
            <a:off x="446092" y="488917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D</a:t>
            </a:r>
            <a:endParaRPr lang="en-US" sz="3600" b="1" dirty="0">
              <a:solidFill>
                <a:schemeClr val="bg1"/>
              </a:solidFill>
              <a:latin typeface="Tahoma"/>
              <a:cs typeface="Tahoma"/>
            </a:endParaRPr>
          </a:p>
        </p:txBody>
      </p:sp>
      <p:sp>
        <p:nvSpPr>
          <p:cNvPr id="18" name="TextBox 17"/>
          <p:cNvSpPr txBox="1"/>
          <p:nvPr/>
        </p:nvSpPr>
        <p:spPr>
          <a:xfrm>
            <a:off x="1177429" y="6034949"/>
            <a:ext cx="7157088"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Entertainment (Radio </a:t>
            </a:r>
            <a:r>
              <a:rPr lang="en-US" sz="2400" b="1" dirty="0" err="1" smtClean="0">
                <a:solidFill>
                  <a:srgbClr val="89B714"/>
                </a:solidFill>
                <a:latin typeface="Tahoma"/>
                <a:cs typeface="Tahoma"/>
              </a:rPr>
              <a:t>Rempstone</a:t>
            </a:r>
            <a:r>
              <a:rPr lang="en-US" sz="2400" b="1" dirty="0" smtClean="0">
                <a:solidFill>
                  <a:srgbClr val="89B714"/>
                </a:solidFill>
                <a:latin typeface="Tahoma"/>
                <a:cs typeface="Tahoma"/>
              </a:rPr>
              <a:t> Roadshow)</a:t>
            </a:r>
            <a:endParaRPr lang="en-US" sz="2400" b="1" dirty="0">
              <a:solidFill>
                <a:srgbClr val="89B714"/>
              </a:solidFill>
              <a:latin typeface="Tahoma"/>
              <a:cs typeface="Tahoma"/>
            </a:endParaRPr>
          </a:p>
        </p:txBody>
      </p:sp>
      <p:sp>
        <p:nvSpPr>
          <p:cNvPr id="19" name="TextBox 18"/>
          <p:cNvSpPr txBox="1"/>
          <p:nvPr/>
        </p:nvSpPr>
        <p:spPr>
          <a:xfrm>
            <a:off x="446092" y="5882657"/>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E</a:t>
            </a:r>
            <a:endParaRPr lang="en-US" sz="3600" b="1" dirty="0">
              <a:solidFill>
                <a:schemeClr val="bg1"/>
              </a:solidFill>
              <a:latin typeface="Tahoma"/>
              <a:cs typeface="Tahoma"/>
            </a:endParaRPr>
          </a:p>
        </p:txBody>
      </p:sp>
    </p:spTree>
    <p:extLst>
      <p:ext uri="{BB962C8B-B14F-4D97-AF65-F5344CB8AC3E}">
        <p14:creationId xmlns:p14="http://schemas.microsoft.com/office/powerpoint/2010/main" val="277527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7" name="Picture 6" descr="Misc 0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1361" y="215669"/>
            <a:ext cx="3728733" cy="5603633"/>
          </a:xfrm>
          <a:prstGeom prst="rect">
            <a:avLst/>
          </a:prstGeom>
        </p:spPr>
      </p:pic>
      <p:pic>
        <p:nvPicPr>
          <p:cNvPr id="5" name="Picture 4" descr="Girls Flier 48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960" y="2130425"/>
            <a:ext cx="2214550" cy="3318919"/>
          </a:xfrm>
          <a:prstGeom prst="rect">
            <a:avLst/>
          </a:prstGeom>
        </p:spPr>
      </p:pic>
      <p:pic>
        <p:nvPicPr>
          <p:cNvPr id="9" name="Picture 8" descr="Girls Flier 13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2403" y="4229343"/>
            <a:ext cx="3290643" cy="2440001"/>
          </a:xfrm>
          <a:prstGeom prst="rect">
            <a:avLst/>
          </a:prstGeom>
        </p:spPr>
      </p:pic>
      <p:pic>
        <p:nvPicPr>
          <p:cNvPr id="11" name="Picture 10" descr="Girls Flier 585.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72233" y="1677432"/>
            <a:ext cx="2479457" cy="2208768"/>
          </a:xfrm>
          <a:prstGeom prst="rect">
            <a:avLst/>
          </a:prstGeom>
        </p:spPr>
      </p:pic>
    </p:spTree>
    <p:extLst>
      <p:ext uri="{BB962C8B-B14F-4D97-AF65-F5344CB8AC3E}">
        <p14:creationId xmlns:p14="http://schemas.microsoft.com/office/powerpoint/2010/main" val="286102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Girls Flier 64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519" y="1613944"/>
            <a:ext cx="3304330" cy="4956495"/>
          </a:xfrm>
          <a:prstGeom prst="rect">
            <a:avLst/>
          </a:prstGeom>
        </p:spPr>
      </p:pic>
      <p:pic>
        <p:nvPicPr>
          <p:cNvPr id="7" name="Picture 6" descr="Girls Flier 64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1719" y="479266"/>
            <a:ext cx="2400562" cy="3600843"/>
          </a:xfrm>
          <a:prstGeom prst="rect">
            <a:avLst/>
          </a:prstGeom>
        </p:spPr>
      </p:pic>
      <p:pic>
        <p:nvPicPr>
          <p:cNvPr id="9" name="Picture 8" descr="Girls Flier 578.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6830" y="3443420"/>
            <a:ext cx="3129118" cy="3301991"/>
          </a:xfrm>
          <a:prstGeom prst="rect">
            <a:avLst/>
          </a:prstGeom>
        </p:spPr>
      </p:pic>
      <p:pic>
        <p:nvPicPr>
          <p:cNvPr id="11" name="Picture 10" descr="Girls Flier 16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086015" y="300400"/>
            <a:ext cx="2686593" cy="2712426"/>
          </a:xfrm>
          <a:prstGeom prst="rect">
            <a:avLst/>
          </a:prstGeom>
        </p:spPr>
      </p:pic>
    </p:spTree>
    <p:extLst>
      <p:ext uri="{BB962C8B-B14F-4D97-AF65-F5344CB8AC3E}">
        <p14:creationId xmlns:p14="http://schemas.microsoft.com/office/powerpoint/2010/main" val="386576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11" name="Picture 10" descr="Girls Flier 7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73" y="1676838"/>
            <a:ext cx="7299027" cy="4853076"/>
          </a:xfrm>
          <a:prstGeom prst="rect">
            <a:avLst/>
          </a:prstGeom>
        </p:spPr>
      </p:pic>
      <p:pic>
        <p:nvPicPr>
          <p:cNvPr id="12" name="Picture 11" descr="Girls Flier 72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822" y="300400"/>
            <a:ext cx="4220076" cy="2805901"/>
          </a:xfrm>
          <a:prstGeom prst="rect">
            <a:avLst/>
          </a:prstGeom>
        </p:spPr>
      </p:pic>
    </p:spTree>
    <p:extLst>
      <p:ext uri="{BB962C8B-B14F-4D97-AF65-F5344CB8AC3E}">
        <p14:creationId xmlns:p14="http://schemas.microsoft.com/office/powerpoint/2010/main" val="167184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5" name="TextBox 4"/>
          <p:cNvSpPr txBox="1"/>
          <p:nvPr/>
        </p:nvSpPr>
        <p:spPr>
          <a:xfrm>
            <a:off x="1177429" y="2183082"/>
            <a:ext cx="5265704"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Friends, </a:t>
            </a:r>
            <a:r>
              <a:rPr lang="en-US" sz="2400" b="1" dirty="0" err="1" smtClean="0">
                <a:solidFill>
                  <a:srgbClr val="89B714"/>
                </a:solidFill>
                <a:latin typeface="Tahoma"/>
                <a:cs typeface="Tahoma"/>
              </a:rPr>
              <a:t>Forceball</a:t>
            </a:r>
            <a:r>
              <a:rPr lang="en-US" sz="2400" b="1" dirty="0" smtClean="0">
                <a:solidFill>
                  <a:srgbClr val="89B714"/>
                </a:solidFill>
                <a:latin typeface="Tahoma"/>
                <a:cs typeface="Tahoma"/>
              </a:rPr>
              <a:t>, Food, Football </a:t>
            </a:r>
            <a:endParaRPr lang="en-US" sz="2400" b="1" dirty="0">
              <a:solidFill>
                <a:srgbClr val="89B714"/>
              </a:solidFill>
              <a:latin typeface="Tahoma"/>
              <a:cs typeface="Tahoma"/>
            </a:endParaRPr>
          </a:p>
        </p:txBody>
      </p:sp>
      <p:sp>
        <p:nvSpPr>
          <p:cNvPr id="11" name="TextBox 10"/>
          <p:cNvSpPr txBox="1"/>
          <p:nvPr/>
        </p:nvSpPr>
        <p:spPr>
          <a:xfrm>
            <a:off x="446092" y="2030790"/>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F</a:t>
            </a:r>
            <a:endParaRPr lang="en-US" sz="3600" b="1" dirty="0">
              <a:solidFill>
                <a:schemeClr val="bg1"/>
              </a:solidFill>
              <a:latin typeface="Tahoma"/>
              <a:cs typeface="Tahoma"/>
            </a:endParaRPr>
          </a:p>
        </p:txBody>
      </p:sp>
      <p:sp>
        <p:nvSpPr>
          <p:cNvPr id="12" name="TextBox 11"/>
          <p:cNvSpPr txBox="1"/>
          <p:nvPr/>
        </p:nvSpPr>
        <p:spPr>
          <a:xfrm>
            <a:off x="1177431" y="3086854"/>
            <a:ext cx="3885516"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Geocaching, Golf Range</a:t>
            </a:r>
            <a:endParaRPr lang="en-US" sz="2400" b="1" dirty="0">
              <a:solidFill>
                <a:srgbClr val="89B714"/>
              </a:solidFill>
              <a:latin typeface="Tahoma"/>
              <a:cs typeface="Tahoma"/>
            </a:endParaRPr>
          </a:p>
        </p:txBody>
      </p:sp>
      <p:sp>
        <p:nvSpPr>
          <p:cNvPr id="13" name="TextBox 12"/>
          <p:cNvSpPr txBox="1"/>
          <p:nvPr/>
        </p:nvSpPr>
        <p:spPr>
          <a:xfrm>
            <a:off x="446092" y="293456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G</a:t>
            </a:r>
            <a:endParaRPr lang="en-US" sz="3600" b="1" dirty="0">
              <a:solidFill>
                <a:schemeClr val="bg1"/>
              </a:solidFill>
              <a:latin typeface="Tahoma"/>
              <a:cs typeface="Tahoma"/>
            </a:endParaRPr>
          </a:p>
        </p:txBody>
      </p:sp>
      <p:sp>
        <p:nvSpPr>
          <p:cNvPr id="14" name="TextBox 13"/>
          <p:cNvSpPr txBox="1"/>
          <p:nvPr/>
        </p:nvSpPr>
        <p:spPr>
          <a:xfrm>
            <a:off x="1177429" y="4022746"/>
            <a:ext cx="5046126"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Halo, ‘Hunt the Leader’, Hockey</a:t>
            </a:r>
            <a:endParaRPr lang="en-US" sz="2400" b="1" dirty="0">
              <a:solidFill>
                <a:srgbClr val="89B714"/>
              </a:solidFill>
              <a:latin typeface="Tahoma"/>
              <a:cs typeface="Tahoma"/>
            </a:endParaRPr>
          </a:p>
        </p:txBody>
      </p:sp>
      <p:sp>
        <p:nvSpPr>
          <p:cNvPr id="15" name="TextBox 14"/>
          <p:cNvSpPr txBox="1"/>
          <p:nvPr/>
        </p:nvSpPr>
        <p:spPr>
          <a:xfrm>
            <a:off x="446092" y="3870454"/>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H</a:t>
            </a:r>
            <a:endParaRPr lang="en-US" sz="3600" b="1" dirty="0">
              <a:solidFill>
                <a:schemeClr val="bg1"/>
              </a:solidFill>
              <a:latin typeface="Tahoma"/>
              <a:cs typeface="Tahoma"/>
            </a:endParaRPr>
          </a:p>
        </p:txBody>
      </p:sp>
      <p:sp>
        <p:nvSpPr>
          <p:cNvPr id="16" name="TextBox 15"/>
          <p:cNvSpPr txBox="1"/>
          <p:nvPr/>
        </p:nvSpPr>
        <p:spPr>
          <a:xfrm>
            <a:off x="1177429" y="5041464"/>
            <a:ext cx="2514653"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Indoor Karting</a:t>
            </a:r>
            <a:endParaRPr lang="en-US" sz="2400" b="1" dirty="0">
              <a:solidFill>
                <a:srgbClr val="89B714"/>
              </a:solidFill>
              <a:latin typeface="Tahoma"/>
              <a:cs typeface="Tahoma"/>
            </a:endParaRPr>
          </a:p>
        </p:txBody>
      </p:sp>
      <p:sp>
        <p:nvSpPr>
          <p:cNvPr id="17" name="TextBox 16"/>
          <p:cNvSpPr txBox="1"/>
          <p:nvPr/>
        </p:nvSpPr>
        <p:spPr>
          <a:xfrm>
            <a:off x="446092" y="488917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I</a:t>
            </a:r>
            <a:endParaRPr lang="en-US" sz="3600" b="1" dirty="0">
              <a:solidFill>
                <a:schemeClr val="bg1"/>
              </a:solidFill>
              <a:latin typeface="Tahoma"/>
              <a:cs typeface="Tahoma"/>
            </a:endParaRPr>
          </a:p>
        </p:txBody>
      </p:sp>
      <p:sp>
        <p:nvSpPr>
          <p:cNvPr id="18" name="TextBox 17"/>
          <p:cNvSpPr txBox="1"/>
          <p:nvPr/>
        </p:nvSpPr>
        <p:spPr>
          <a:xfrm>
            <a:off x="1177429" y="6034949"/>
            <a:ext cx="2430551"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Junior Leaders</a:t>
            </a:r>
            <a:endParaRPr lang="en-US" sz="2400" b="1" dirty="0">
              <a:solidFill>
                <a:srgbClr val="89B714"/>
              </a:solidFill>
              <a:latin typeface="Tahoma"/>
              <a:cs typeface="Tahoma"/>
            </a:endParaRPr>
          </a:p>
        </p:txBody>
      </p:sp>
      <p:sp>
        <p:nvSpPr>
          <p:cNvPr id="19" name="TextBox 18"/>
          <p:cNvSpPr txBox="1"/>
          <p:nvPr/>
        </p:nvSpPr>
        <p:spPr>
          <a:xfrm>
            <a:off x="446092" y="5882657"/>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J</a:t>
            </a:r>
            <a:endParaRPr lang="en-US" sz="3600" b="1" dirty="0">
              <a:solidFill>
                <a:schemeClr val="bg1"/>
              </a:solidFill>
              <a:latin typeface="Tahoma"/>
              <a:cs typeface="Tahoma"/>
            </a:endParaRPr>
          </a:p>
        </p:txBody>
      </p:sp>
    </p:spTree>
    <p:extLst>
      <p:ext uri="{BB962C8B-B14F-4D97-AF65-F5344CB8AC3E}">
        <p14:creationId xmlns:p14="http://schemas.microsoft.com/office/powerpoint/2010/main" val="2445945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Misc 1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998" y="1976973"/>
            <a:ext cx="6536298" cy="4349341"/>
          </a:xfrm>
          <a:prstGeom prst="rect">
            <a:avLst/>
          </a:prstGeom>
        </p:spPr>
      </p:pic>
      <p:pic>
        <p:nvPicPr>
          <p:cNvPr id="7" name="Picture 6" descr="Misc 07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4963" y="179725"/>
            <a:ext cx="3191806" cy="4796725"/>
          </a:xfrm>
          <a:prstGeom prst="rect">
            <a:avLst/>
          </a:prstGeom>
        </p:spPr>
      </p:pic>
    </p:spTree>
    <p:extLst>
      <p:ext uri="{BB962C8B-B14F-4D97-AF65-F5344CB8AC3E}">
        <p14:creationId xmlns:p14="http://schemas.microsoft.com/office/powerpoint/2010/main" val="662060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7" name="Picture 6" descr="Girls Flier 18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0227" y="2130425"/>
            <a:ext cx="6649093" cy="4420939"/>
          </a:xfrm>
          <a:prstGeom prst="rect">
            <a:avLst/>
          </a:prstGeom>
        </p:spPr>
      </p:pic>
      <p:pic>
        <p:nvPicPr>
          <p:cNvPr id="5" name="Picture 4" descr="Girls Flier 45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998" y="2413915"/>
            <a:ext cx="3212482" cy="2135959"/>
          </a:xfrm>
          <a:prstGeom prst="rect">
            <a:avLst/>
          </a:prstGeom>
        </p:spPr>
      </p:pic>
      <p:pic>
        <p:nvPicPr>
          <p:cNvPr id="9" name="Picture 8" descr="Girls Flier 18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5003" y="300400"/>
            <a:ext cx="4315920" cy="2869628"/>
          </a:xfrm>
          <a:prstGeom prst="rect">
            <a:avLst/>
          </a:prstGeom>
        </p:spPr>
      </p:pic>
    </p:spTree>
    <p:extLst>
      <p:ext uri="{BB962C8B-B14F-4D97-AF65-F5344CB8AC3E}">
        <p14:creationId xmlns:p14="http://schemas.microsoft.com/office/powerpoint/2010/main" val="66982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7" name="Picture 6" descr="Girls Flier 07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1562152"/>
            <a:ext cx="7772400" cy="4896455"/>
          </a:xfrm>
          <a:prstGeom prst="rect">
            <a:avLst/>
          </a:prstGeom>
        </p:spPr>
      </p:pic>
    </p:spTree>
    <p:extLst>
      <p:ext uri="{BB962C8B-B14F-4D97-AF65-F5344CB8AC3E}">
        <p14:creationId xmlns:p14="http://schemas.microsoft.com/office/powerpoint/2010/main" val="3026809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Manoeuvre 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9583" y="219626"/>
            <a:ext cx="4222928" cy="6346321"/>
          </a:xfrm>
          <a:prstGeom prst="rect">
            <a:avLst/>
          </a:prstGeom>
        </p:spPr>
      </p:pic>
      <p:pic>
        <p:nvPicPr>
          <p:cNvPr id="11" name="Picture 10" descr="Manoeuvre 03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25064" y="1677432"/>
            <a:ext cx="3750750" cy="4636901"/>
          </a:xfrm>
          <a:prstGeom prst="rect">
            <a:avLst/>
          </a:prstGeom>
        </p:spPr>
      </p:pic>
    </p:spTree>
    <p:extLst>
      <p:ext uri="{BB962C8B-B14F-4D97-AF65-F5344CB8AC3E}">
        <p14:creationId xmlns:p14="http://schemas.microsoft.com/office/powerpoint/2010/main" val="406819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Manoeuvre 03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0257" y="300400"/>
            <a:ext cx="4040371" cy="6071970"/>
          </a:xfrm>
          <a:prstGeom prst="rect">
            <a:avLst/>
          </a:prstGeom>
        </p:spPr>
      </p:pic>
      <p:pic>
        <p:nvPicPr>
          <p:cNvPr id="7" name="Picture 6" descr="Manoeuvre 02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544" y="1505685"/>
            <a:ext cx="3523617" cy="5096207"/>
          </a:xfrm>
          <a:prstGeom prst="rect">
            <a:avLst/>
          </a:prstGeom>
        </p:spPr>
      </p:pic>
    </p:spTree>
    <p:extLst>
      <p:ext uri="{BB962C8B-B14F-4D97-AF65-F5344CB8AC3E}">
        <p14:creationId xmlns:p14="http://schemas.microsoft.com/office/powerpoint/2010/main" val="55341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5" name="TextBox 4"/>
          <p:cNvSpPr txBox="1"/>
          <p:nvPr/>
        </p:nvSpPr>
        <p:spPr>
          <a:xfrm>
            <a:off x="1177429" y="2183082"/>
            <a:ext cx="3675262"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Kayaking, </a:t>
            </a:r>
            <a:r>
              <a:rPr lang="en-US" sz="2400" b="1" dirty="0" err="1" smtClean="0">
                <a:solidFill>
                  <a:srgbClr val="89B714"/>
                </a:solidFill>
                <a:latin typeface="Tahoma"/>
                <a:cs typeface="Tahoma"/>
              </a:rPr>
              <a:t>Kimmeridge</a:t>
            </a:r>
            <a:endParaRPr lang="en-US" sz="2400" b="1" dirty="0">
              <a:solidFill>
                <a:srgbClr val="89B714"/>
              </a:solidFill>
              <a:latin typeface="Tahoma"/>
              <a:cs typeface="Tahoma"/>
            </a:endParaRPr>
          </a:p>
        </p:txBody>
      </p:sp>
      <p:sp>
        <p:nvSpPr>
          <p:cNvPr id="11" name="TextBox 10"/>
          <p:cNvSpPr txBox="1"/>
          <p:nvPr/>
        </p:nvSpPr>
        <p:spPr>
          <a:xfrm>
            <a:off x="446092" y="2030790"/>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K</a:t>
            </a:r>
            <a:endParaRPr lang="en-US" sz="3600" b="1" dirty="0">
              <a:solidFill>
                <a:schemeClr val="bg1"/>
              </a:solidFill>
              <a:latin typeface="Tahoma"/>
              <a:cs typeface="Tahoma"/>
            </a:endParaRPr>
          </a:p>
        </p:txBody>
      </p:sp>
      <p:sp>
        <p:nvSpPr>
          <p:cNvPr id="12" name="TextBox 11"/>
          <p:cNvSpPr txBox="1"/>
          <p:nvPr/>
        </p:nvSpPr>
        <p:spPr>
          <a:xfrm>
            <a:off x="1177430" y="3086854"/>
            <a:ext cx="3103368" cy="461665"/>
          </a:xfrm>
          <a:prstGeom prst="rect">
            <a:avLst/>
          </a:prstGeom>
          <a:solidFill>
            <a:schemeClr val="bg1"/>
          </a:solidFill>
        </p:spPr>
        <p:txBody>
          <a:bodyPr wrap="square" rtlCol="0">
            <a:spAutoFit/>
          </a:bodyPr>
          <a:lstStyle/>
          <a:p>
            <a:r>
              <a:rPr lang="en-US" sz="2400" b="1" dirty="0" err="1" smtClean="0">
                <a:solidFill>
                  <a:srgbClr val="89B714"/>
                </a:solidFill>
                <a:latin typeface="Tahoma"/>
                <a:cs typeface="Tahoma"/>
              </a:rPr>
              <a:t>Longball</a:t>
            </a:r>
            <a:r>
              <a:rPr lang="en-US" sz="2400" b="1" dirty="0" smtClean="0">
                <a:solidFill>
                  <a:srgbClr val="89B714"/>
                </a:solidFill>
                <a:latin typeface="Tahoma"/>
                <a:cs typeface="Tahoma"/>
              </a:rPr>
              <a:t>, </a:t>
            </a:r>
            <a:r>
              <a:rPr lang="en-US" sz="2400" b="1" dirty="0" err="1" smtClean="0">
                <a:solidFill>
                  <a:srgbClr val="89B714"/>
                </a:solidFill>
                <a:latin typeface="Tahoma"/>
                <a:cs typeface="Tahoma"/>
              </a:rPr>
              <a:t>Lulworth</a:t>
            </a:r>
            <a:endParaRPr lang="en-US" sz="2400" b="1" dirty="0">
              <a:solidFill>
                <a:srgbClr val="89B714"/>
              </a:solidFill>
              <a:latin typeface="Tahoma"/>
              <a:cs typeface="Tahoma"/>
            </a:endParaRPr>
          </a:p>
        </p:txBody>
      </p:sp>
      <p:sp>
        <p:nvSpPr>
          <p:cNvPr id="13" name="TextBox 12"/>
          <p:cNvSpPr txBox="1"/>
          <p:nvPr/>
        </p:nvSpPr>
        <p:spPr>
          <a:xfrm>
            <a:off x="446092" y="293456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L</a:t>
            </a:r>
            <a:endParaRPr lang="en-US" sz="3600" b="1" dirty="0">
              <a:solidFill>
                <a:schemeClr val="bg1"/>
              </a:solidFill>
              <a:latin typeface="Tahoma"/>
              <a:cs typeface="Tahoma"/>
            </a:endParaRPr>
          </a:p>
        </p:txBody>
      </p:sp>
      <p:sp>
        <p:nvSpPr>
          <p:cNvPr id="14" name="TextBox 13"/>
          <p:cNvSpPr txBox="1"/>
          <p:nvPr/>
        </p:nvSpPr>
        <p:spPr>
          <a:xfrm>
            <a:off x="1177429" y="4022746"/>
            <a:ext cx="5962839"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Maneuver, Mountain Biking, Marquee</a:t>
            </a:r>
            <a:endParaRPr lang="en-US" sz="2400" b="1" dirty="0">
              <a:solidFill>
                <a:srgbClr val="89B714"/>
              </a:solidFill>
              <a:latin typeface="Tahoma"/>
              <a:cs typeface="Tahoma"/>
            </a:endParaRPr>
          </a:p>
        </p:txBody>
      </p:sp>
      <p:sp>
        <p:nvSpPr>
          <p:cNvPr id="15" name="TextBox 14"/>
          <p:cNvSpPr txBox="1"/>
          <p:nvPr/>
        </p:nvSpPr>
        <p:spPr>
          <a:xfrm>
            <a:off x="446092" y="3870454"/>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M</a:t>
            </a:r>
            <a:endParaRPr lang="en-US" sz="3600" b="1" dirty="0">
              <a:solidFill>
                <a:schemeClr val="bg1"/>
              </a:solidFill>
              <a:latin typeface="Tahoma"/>
              <a:cs typeface="Tahoma"/>
            </a:endParaRPr>
          </a:p>
        </p:txBody>
      </p:sp>
      <p:sp>
        <p:nvSpPr>
          <p:cNvPr id="16" name="TextBox 15"/>
          <p:cNvSpPr txBox="1"/>
          <p:nvPr/>
        </p:nvSpPr>
        <p:spPr>
          <a:xfrm>
            <a:off x="1177429" y="5041464"/>
            <a:ext cx="6408580"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Night Wide Game, ‘NGOOT’, Night Walk</a:t>
            </a:r>
            <a:endParaRPr lang="en-US" sz="2400" b="1" dirty="0">
              <a:solidFill>
                <a:srgbClr val="89B714"/>
              </a:solidFill>
              <a:latin typeface="Tahoma"/>
              <a:cs typeface="Tahoma"/>
            </a:endParaRPr>
          </a:p>
        </p:txBody>
      </p:sp>
      <p:sp>
        <p:nvSpPr>
          <p:cNvPr id="17" name="TextBox 16"/>
          <p:cNvSpPr txBox="1"/>
          <p:nvPr/>
        </p:nvSpPr>
        <p:spPr>
          <a:xfrm>
            <a:off x="446092" y="488917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N</a:t>
            </a:r>
            <a:endParaRPr lang="en-US" sz="3600" b="1" dirty="0">
              <a:solidFill>
                <a:schemeClr val="bg1"/>
              </a:solidFill>
              <a:latin typeface="Tahoma"/>
              <a:cs typeface="Tahoma"/>
            </a:endParaRPr>
          </a:p>
        </p:txBody>
      </p:sp>
      <p:sp>
        <p:nvSpPr>
          <p:cNvPr id="18" name="TextBox 17"/>
          <p:cNvSpPr txBox="1"/>
          <p:nvPr/>
        </p:nvSpPr>
        <p:spPr>
          <a:xfrm>
            <a:off x="1177429" y="6034949"/>
            <a:ext cx="2195065"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Orienteering</a:t>
            </a:r>
            <a:endParaRPr lang="en-US" sz="2400" b="1" dirty="0">
              <a:solidFill>
                <a:srgbClr val="89B714"/>
              </a:solidFill>
              <a:latin typeface="Tahoma"/>
              <a:cs typeface="Tahoma"/>
            </a:endParaRPr>
          </a:p>
        </p:txBody>
      </p:sp>
      <p:sp>
        <p:nvSpPr>
          <p:cNvPr id="19" name="TextBox 18"/>
          <p:cNvSpPr txBox="1"/>
          <p:nvPr/>
        </p:nvSpPr>
        <p:spPr>
          <a:xfrm>
            <a:off x="446092" y="5882657"/>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O</a:t>
            </a:r>
            <a:endParaRPr lang="en-US" sz="3600" b="1" dirty="0">
              <a:solidFill>
                <a:schemeClr val="bg1"/>
              </a:solidFill>
              <a:latin typeface="Tahoma"/>
              <a:cs typeface="Tahoma"/>
            </a:endParaRPr>
          </a:p>
        </p:txBody>
      </p:sp>
    </p:spTree>
    <p:extLst>
      <p:ext uri="{BB962C8B-B14F-4D97-AF65-F5344CB8AC3E}">
        <p14:creationId xmlns:p14="http://schemas.microsoft.com/office/powerpoint/2010/main" val="352308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Girls Flier 30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1764" y="243886"/>
            <a:ext cx="4487082" cy="2983432"/>
          </a:xfrm>
          <a:prstGeom prst="rect">
            <a:avLst/>
          </a:prstGeom>
        </p:spPr>
      </p:pic>
      <p:pic>
        <p:nvPicPr>
          <p:cNvPr id="7" name="Picture 6" descr="Girls Flier 27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884553" y="3404400"/>
            <a:ext cx="4847512" cy="3135945"/>
          </a:xfrm>
          <a:prstGeom prst="rect">
            <a:avLst/>
          </a:prstGeom>
        </p:spPr>
      </p:pic>
      <p:pic>
        <p:nvPicPr>
          <p:cNvPr id="9" name="Picture 8" descr="Girls Flier 27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013" y="1489869"/>
            <a:ext cx="3186610" cy="4792662"/>
          </a:xfrm>
          <a:prstGeom prst="rect">
            <a:avLst/>
          </a:prstGeom>
        </p:spPr>
      </p:pic>
      <p:pic>
        <p:nvPicPr>
          <p:cNvPr id="11" name="Picture 10" descr="Girls Flier 266.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56064" y="4007052"/>
            <a:ext cx="1577763" cy="2013111"/>
          </a:xfrm>
          <a:prstGeom prst="rect">
            <a:avLst/>
          </a:prstGeom>
        </p:spPr>
      </p:pic>
    </p:spTree>
    <p:extLst>
      <p:ext uri="{BB962C8B-B14F-4D97-AF65-F5344CB8AC3E}">
        <p14:creationId xmlns:p14="http://schemas.microsoft.com/office/powerpoint/2010/main" val="87372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Girls Flier 77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071" y="2719837"/>
            <a:ext cx="5189878" cy="3450716"/>
          </a:xfrm>
          <a:prstGeom prst="rect">
            <a:avLst/>
          </a:prstGeom>
        </p:spPr>
      </p:pic>
      <p:pic>
        <p:nvPicPr>
          <p:cNvPr id="7" name="Picture 6" descr="Misc 02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552533" y="488444"/>
            <a:ext cx="3905668" cy="2781714"/>
          </a:xfrm>
          <a:prstGeom prst="rect">
            <a:avLst/>
          </a:prstGeom>
        </p:spPr>
      </p:pic>
      <p:pic>
        <p:nvPicPr>
          <p:cNvPr id="9" name="Picture 8" descr="Girls Flier 114.jpg"/>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5289790" y="3114396"/>
            <a:ext cx="3520095" cy="2640070"/>
          </a:xfrm>
          <a:prstGeom prst="rect">
            <a:avLst/>
          </a:prstGeom>
        </p:spPr>
      </p:pic>
    </p:spTree>
    <p:extLst>
      <p:ext uri="{BB962C8B-B14F-4D97-AF65-F5344CB8AC3E}">
        <p14:creationId xmlns:p14="http://schemas.microsoft.com/office/powerpoint/2010/main" val="134198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Girls Flier 35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841" y="1419859"/>
            <a:ext cx="3709378" cy="2466341"/>
          </a:xfrm>
          <a:prstGeom prst="rect">
            <a:avLst/>
          </a:prstGeom>
        </p:spPr>
      </p:pic>
      <p:pic>
        <p:nvPicPr>
          <p:cNvPr id="7" name="Picture 6" descr="Girls Flier 31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41225" y="300400"/>
            <a:ext cx="3679964" cy="5534666"/>
          </a:xfrm>
          <a:prstGeom prst="rect">
            <a:avLst/>
          </a:prstGeom>
        </p:spPr>
      </p:pic>
      <p:pic>
        <p:nvPicPr>
          <p:cNvPr id="9" name="Picture 8" descr="Girls Flier 38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763" y="3694259"/>
            <a:ext cx="4870414" cy="3035794"/>
          </a:xfrm>
          <a:prstGeom prst="rect">
            <a:avLst/>
          </a:prstGeom>
        </p:spPr>
      </p:pic>
    </p:spTree>
    <p:extLst>
      <p:ext uri="{BB962C8B-B14F-4D97-AF65-F5344CB8AC3E}">
        <p14:creationId xmlns:p14="http://schemas.microsoft.com/office/powerpoint/2010/main" val="77612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Girls Flier 37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009" y="1849318"/>
            <a:ext cx="2708619" cy="4073763"/>
          </a:xfrm>
          <a:prstGeom prst="rect">
            <a:avLst/>
          </a:prstGeom>
        </p:spPr>
      </p:pic>
      <p:pic>
        <p:nvPicPr>
          <p:cNvPr id="7" name="Picture 6" descr="Girls Flier 35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0568" y="443148"/>
            <a:ext cx="4600453" cy="3058812"/>
          </a:xfrm>
          <a:prstGeom prst="rect">
            <a:avLst/>
          </a:prstGeom>
        </p:spPr>
      </p:pic>
      <p:pic>
        <p:nvPicPr>
          <p:cNvPr id="9" name="Picture 8" descr="Girls Flier 57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0454" y="3600450"/>
            <a:ext cx="3765898" cy="3108093"/>
          </a:xfrm>
          <a:prstGeom prst="rect">
            <a:avLst/>
          </a:prstGeom>
        </p:spPr>
      </p:pic>
    </p:spTree>
    <p:extLst>
      <p:ext uri="{BB962C8B-B14F-4D97-AF65-F5344CB8AC3E}">
        <p14:creationId xmlns:p14="http://schemas.microsoft.com/office/powerpoint/2010/main" val="1839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Girls Flier 18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4572" y="300400"/>
            <a:ext cx="5103628" cy="3393369"/>
          </a:xfrm>
          <a:prstGeom prst="rect">
            <a:avLst/>
          </a:prstGeom>
        </p:spPr>
      </p:pic>
      <p:pic>
        <p:nvPicPr>
          <p:cNvPr id="7" name="Picture 6" descr="Girls Flier 19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6166" y="3450124"/>
            <a:ext cx="4663350" cy="3100632"/>
          </a:xfrm>
          <a:prstGeom prst="rect">
            <a:avLst/>
          </a:prstGeom>
        </p:spPr>
      </p:pic>
      <p:pic>
        <p:nvPicPr>
          <p:cNvPr id="9" name="Picture 8" descr="Misc 03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695" y="1599210"/>
            <a:ext cx="3158468" cy="4746624"/>
          </a:xfrm>
          <a:prstGeom prst="rect">
            <a:avLst/>
          </a:prstGeom>
        </p:spPr>
      </p:pic>
    </p:spTree>
    <p:extLst>
      <p:ext uri="{BB962C8B-B14F-4D97-AF65-F5344CB8AC3E}">
        <p14:creationId xmlns:p14="http://schemas.microsoft.com/office/powerpoint/2010/main" val="119213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Misc 07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666" y="3096870"/>
            <a:ext cx="4846437" cy="3224885"/>
          </a:xfrm>
          <a:prstGeom prst="rect">
            <a:avLst/>
          </a:prstGeom>
        </p:spPr>
      </p:pic>
      <p:pic>
        <p:nvPicPr>
          <p:cNvPr id="7" name="Picture 6" descr="Misc 08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994849" y="179726"/>
            <a:ext cx="4855035" cy="3230606"/>
          </a:xfrm>
          <a:prstGeom prst="rect">
            <a:avLst/>
          </a:prstGeom>
        </p:spPr>
      </p:pic>
      <p:pic>
        <p:nvPicPr>
          <p:cNvPr id="9" name="Picture 8" descr="Girls Flier 568.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9484" y="3886200"/>
            <a:ext cx="3282748" cy="2188499"/>
          </a:xfrm>
          <a:prstGeom prst="rect">
            <a:avLst/>
          </a:prstGeom>
        </p:spPr>
      </p:pic>
      <p:pic>
        <p:nvPicPr>
          <p:cNvPr id="11" name="Picture 10" descr="Girls Flier 81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8303" y="1520799"/>
            <a:ext cx="2192403" cy="1457715"/>
          </a:xfrm>
          <a:prstGeom prst="rect">
            <a:avLst/>
          </a:prstGeom>
        </p:spPr>
      </p:pic>
    </p:spTree>
    <p:extLst>
      <p:ext uri="{BB962C8B-B14F-4D97-AF65-F5344CB8AC3E}">
        <p14:creationId xmlns:p14="http://schemas.microsoft.com/office/powerpoint/2010/main" val="1382743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5" name="Picture 4" descr="Misc 14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8418" y="-83871"/>
            <a:ext cx="10432418" cy="6941872"/>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Tree>
    <p:extLst>
      <p:ext uri="{BB962C8B-B14F-4D97-AF65-F5344CB8AC3E}">
        <p14:creationId xmlns:p14="http://schemas.microsoft.com/office/powerpoint/2010/main" val="147436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5" name="TextBox 4"/>
          <p:cNvSpPr txBox="1"/>
          <p:nvPr/>
        </p:nvSpPr>
        <p:spPr>
          <a:xfrm>
            <a:off x="424178" y="2413915"/>
            <a:ext cx="6884294" cy="1569660"/>
          </a:xfrm>
          <a:prstGeom prst="rect">
            <a:avLst/>
          </a:prstGeom>
          <a:solidFill>
            <a:schemeClr val="bg1"/>
          </a:solidFill>
        </p:spPr>
        <p:txBody>
          <a:bodyPr wrap="square" rtlCol="0">
            <a:spAutoFit/>
          </a:bodyPr>
          <a:lstStyle/>
          <a:p>
            <a:r>
              <a:rPr lang="en-US" sz="2400" b="1" dirty="0" err="1" smtClean="0">
                <a:solidFill>
                  <a:srgbClr val="89B714"/>
                </a:solidFill>
                <a:latin typeface="Tahoma"/>
                <a:cs typeface="Tahoma"/>
              </a:rPr>
              <a:t>Rempstone</a:t>
            </a:r>
            <a:r>
              <a:rPr lang="en-US" sz="2400" b="1" dirty="0" smtClean="0">
                <a:solidFill>
                  <a:srgbClr val="89B714"/>
                </a:solidFill>
                <a:latin typeface="Tahoma"/>
                <a:cs typeface="Tahoma"/>
              </a:rPr>
              <a:t> Adventure Camp is an exciting multi-activity adventure holiday for boys and girls from years 6 </a:t>
            </a:r>
            <a:r>
              <a:rPr lang="en-US" sz="2400" b="1" smtClean="0">
                <a:solidFill>
                  <a:srgbClr val="89B714"/>
                </a:solidFill>
                <a:latin typeface="Tahoma"/>
                <a:cs typeface="Tahoma"/>
              </a:rPr>
              <a:t>to 10.  </a:t>
            </a:r>
            <a:r>
              <a:rPr lang="en-US" sz="2400" b="1" dirty="0" smtClean="0">
                <a:solidFill>
                  <a:srgbClr val="89B714"/>
                </a:solidFill>
                <a:latin typeface="Tahoma"/>
                <a:cs typeface="Tahoma"/>
              </a:rPr>
              <a:t>The purpose of the camp is to have fun and we do!</a:t>
            </a:r>
            <a:endParaRPr lang="en-US" sz="2400" b="1" dirty="0">
              <a:solidFill>
                <a:srgbClr val="89B714"/>
              </a:solidFill>
              <a:latin typeface="Tahoma"/>
              <a:cs typeface="Tahoma"/>
            </a:endParaRPr>
          </a:p>
        </p:txBody>
      </p:sp>
      <p:sp>
        <p:nvSpPr>
          <p:cNvPr id="11" name="TextBox 10"/>
          <p:cNvSpPr txBox="1"/>
          <p:nvPr/>
        </p:nvSpPr>
        <p:spPr>
          <a:xfrm>
            <a:off x="1463377" y="4660618"/>
            <a:ext cx="7326309" cy="1200328"/>
          </a:xfrm>
          <a:prstGeom prst="rect">
            <a:avLst/>
          </a:prstGeom>
          <a:solidFill>
            <a:srgbClr val="89B714"/>
          </a:solidFill>
        </p:spPr>
        <p:txBody>
          <a:bodyPr wrap="square" rtlCol="0">
            <a:spAutoFit/>
          </a:bodyPr>
          <a:lstStyle/>
          <a:p>
            <a:r>
              <a:rPr lang="en-US" sz="2400" b="1" dirty="0" err="1" smtClean="0">
                <a:solidFill>
                  <a:schemeClr val="bg1"/>
                </a:solidFill>
                <a:latin typeface="Tahoma"/>
                <a:cs typeface="Tahoma"/>
              </a:rPr>
              <a:t>Rempstone</a:t>
            </a:r>
            <a:r>
              <a:rPr lang="en-US" sz="2400" b="1" dirty="0" smtClean="0">
                <a:solidFill>
                  <a:schemeClr val="bg1"/>
                </a:solidFill>
                <a:latin typeface="Tahoma"/>
                <a:cs typeface="Tahoma"/>
              </a:rPr>
              <a:t> Adventure Camp is a Christian </a:t>
            </a:r>
            <a:r>
              <a:rPr lang="en-US" sz="2400" b="1" dirty="0" err="1" smtClean="0">
                <a:solidFill>
                  <a:schemeClr val="bg1"/>
                </a:solidFill>
                <a:latin typeface="Tahoma"/>
                <a:cs typeface="Tahoma"/>
              </a:rPr>
              <a:t>organisation</a:t>
            </a:r>
            <a:r>
              <a:rPr lang="en-US" sz="2400" b="1" dirty="0" smtClean="0">
                <a:solidFill>
                  <a:schemeClr val="bg1"/>
                </a:solidFill>
                <a:latin typeface="Tahoma"/>
                <a:cs typeface="Tahoma"/>
              </a:rPr>
              <a:t> and encourages Christian values but you do not have to be a Christian to come.</a:t>
            </a:r>
            <a:endParaRPr lang="en-US" sz="2400" b="1" dirty="0">
              <a:solidFill>
                <a:schemeClr val="bg1"/>
              </a:solidFill>
              <a:latin typeface="Tahoma"/>
              <a:cs typeface="Tahoma"/>
            </a:endParaRPr>
          </a:p>
        </p:txBody>
      </p:sp>
    </p:spTree>
    <p:extLst>
      <p:ext uri="{BB962C8B-B14F-4D97-AF65-F5344CB8AC3E}">
        <p14:creationId xmlns:p14="http://schemas.microsoft.com/office/powerpoint/2010/main" val="173538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5" name="TextBox 4"/>
          <p:cNvSpPr txBox="1"/>
          <p:nvPr/>
        </p:nvSpPr>
        <p:spPr>
          <a:xfrm>
            <a:off x="1177428" y="2183082"/>
            <a:ext cx="4549923"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Paintball, Prayers, </a:t>
            </a:r>
            <a:r>
              <a:rPr lang="en-US" sz="2400" b="1" dirty="0" err="1" smtClean="0">
                <a:solidFill>
                  <a:srgbClr val="89B714"/>
                </a:solidFill>
                <a:latin typeface="Tahoma"/>
                <a:cs typeface="Tahoma"/>
              </a:rPr>
              <a:t>Pedaloes</a:t>
            </a:r>
            <a:endParaRPr lang="en-US" sz="2400" b="1" dirty="0">
              <a:solidFill>
                <a:srgbClr val="89B714"/>
              </a:solidFill>
              <a:latin typeface="Tahoma"/>
              <a:cs typeface="Tahoma"/>
            </a:endParaRPr>
          </a:p>
        </p:txBody>
      </p:sp>
      <p:sp>
        <p:nvSpPr>
          <p:cNvPr id="11" name="TextBox 10"/>
          <p:cNvSpPr txBox="1"/>
          <p:nvPr/>
        </p:nvSpPr>
        <p:spPr>
          <a:xfrm>
            <a:off x="446092" y="2030790"/>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P</a:t>
            </a:r>
            <a:endParaRPr lang="en-US" sz="3600" b="1" dirty="0">
              <a:solidFill>
                <a:schemeClr val="bg1"/>
              </a:solidFill>
              <a:latin typeface="Tahoma"/>
              <a:cs typeface="Tahoma"/>
            </a:endParaRPr>
          </a:p>
        </p:txBody>
      </p:sp>
      <p:sp>
        <p:nvSpPr>
          <p:cNvPr id="12" name="TextBox 11"/>
          <p:cNvSpPr txBox="1"/>
          <p:nvPr/>
        </p:nvSpPr>
        <p:spPr>
          <a:xfrm>
            <a:off x="1177429" y="3086854"/>
            <a:ext cx="3994850"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Quad Bikes, Quiet Times</a:t>
            </a:r>
            <a:endParaRPr lang="en-US" sz="2400" b="1" dirty="0">
              <a:solidFill>
                <a:srgbClr val="89B714"/>
              </a:solidFill>
              <a:latin typeface="Tahoma"/>
              <a:cs typeface="Tahoma"/>
            </a:endParaRPr>
          </a:p>
        </p:txBody>
      </p:sp>
      <p:sp>
        <p:nvSpPr>
          <p:cNvPr id="13" name="TextBox 12"/>
          <p:cNvSpPr txBox="1"/>
          <p:nvPr/>
        </p:nvSpPr>
        <p:spPr>
          <a:xfrm>
            <a:off x="446092" y="293456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Q</a:t>
            </a:r>
            <a:endParaRPr lang="en-US" sz="3600" b="1" dirty="0">
              <a:solidFill>
                <a:schemeClr val="bg1"/>
              </a:solidFill>
              <a:latin typeface="Tahoma"/>
              <a:cs typeface="Tahoma"/>
            </a:endParaRPr>
          </a:p>
        </p:txBody>
      </p:sp>
      <p:sp>
        <p:nvSpPr>
          <p:cNvPr id="14" name="TextBox 13"/>
          <p:cNvSpPr txBox="1"/>
          <p:nvPr/>
        </p:nvSpPr>
        <p:spPr>
          <a:xfrm>
            <a:off x="1177428" y="4022746"/>
            <a:ext cx="5483457"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RIB Driving, Ropes Course, Rugby</a:t>
            </a:r>
            <a:endParaRPr lang="en-US" sz="2400" b="1" dirty="0">
              <a:solidFill>
                <a:srgbClr val="89B714"/>
              </a:solidFill>
              <a:latin typeface="Tahoma"/>
              <a:cs typeface="Tahoma"/>
            </a:endParaRPr>
          </a:p>
        </p:txBody>
      </p:sp>
      <p:sp>
        <p:nvSpPr>
          <p:cNvPr id="15" name="TextBox 14"/>
          <p:cNvSpPr txBox="1"/>
          <p:nvPr/>
        </p:nvSpPr>
        <p:spPr>
          <a:xfrm>
            <a:off x="446092" y="3870454"/>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R</a:t>
            </a:r>
            <a:endParaRPr lang="en-US" sz="3600" b="1" dirty="0">
              <a:solidFill>
                <a:schemeClr val="bg1"/>
              </a:solidFill>
              <a:latin typeface="Tahoma"/>
              <a:cs typeface="Tahoma"/>
            </a:endParaRPr>
          </a:p>
        </p:txBody>
      </p:sp>
      <p:sp>
        <p:nvSpPr>
          <p:cNvPr id="16" name="TextBox 15"/>
          <p:cNvSpPr txBox="1"/>
          <p:nvPr/>
        </p:nvSpPr>
        <p:spPr>
          <a:xfrm>
            <a:off x="1177428" y="5041464"/>
            <a:ext cx="6478014"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‘Survive’, Sailing, Sea Fishing, Shooting</a:t>
            </a:r>
            <a:endParaRPr lang="en-US" sz="2400" b="1" dirty="0">
              <a:solidFill>
                <a:srgbClr val="89B714"/>
              </a:solidFill>
              <a:latin typeface="Tahoma"/>
              <a:cs typeface="Tahoma"/>
            </a:endParaRPr>
          </a:p>
        </p:txBody>
      </p:sp>
      <p:sp>
        <p:nvSpPr>
          <p:cNvPr id="17" name="TextBox 16"/>
          <p:cNvSpPr txBox="1"/>
          <p:nvPr/>
        </p:nvSpPr>
        <p:spPr>
          <a:xfrm>
            <a:off x="446092" y="488917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S</a:t>
            </a:r>
            <a:endParaRPr lang="en-US" sz="3600" b="1" dirty="0">
              <a:solidFill>
                <a:schemeClr val="bg1"/>
              </a:solidFill>
              <a:latin typeface="Tahoma"/>
              <a:cs typeface="Tahoma"/>
            </a:endParaRPr>
          </a:p>
        </p:txBody>
      </p:sp>
      <p:sp>
        <p:nvSpPr>
          <p:cNvPr id="18" name="TextBox 17"/>
          <p:cNvSpPr txBox="1"/>
          <p:nvPr/>
        </p:nvSpPr>
        <p:spPr>
          <a:xfrm>
            <a:off x="1177429" y="6034949"/>
            <a:ext cx="6298202"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Tents, Tanks, Tent Leaders, </a:t>
            </a:r>
            <a:r>
              <a:rPr lang="en-US" sz="2400" b="1" dirty="0" err="1" smtClean="0">
                <a:solidFill>
                  <a:srgbClr val="89B714"/>
                </a:solidFill>
                <a:latin typeface="Tahoma"/>
                <a:cs typeface="Tahoma"/>
              </a:rPr>
              <a:t>Tunnelling</a:t>
            </a:r>
            <a:endParaRPr lang="en-US" sz="2400" b="1" dirty="0">
              <a:solidFill>
                <a:srgbClr val="89B714"/>
              </a:solidFill>
              <a:latin typeface="Tahoma"/>
              <a:cs typeface="Tahoma"/>
            </a:endParaRPr>
          </a:p>
        </p:txBody>
      </p:sp>
      <p:sp>
        <p:nvSpPr>
          <p:cNvPr id="19" name="TextBox 18"/>
          <p:cNvSpPr txBox="1"/>
          <p:nvPr/>
        </p:nvSpPr>
        <p:spPr>
          <a:xfrm>
            <a:off x="446092" y="5882657"/>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T</a:t>
            </a:r>
            <a:endParaRPr lang="en-US" sz="3600" b="1" dirty="0">
              <a:solidFill>
                <a:schemeClr val="bg1"/>
              </a:solidFill>
              <a:latin typeface="Tahoma"/>
              <a:cs typeface="Tahoma"/>
            </a:endParaRPr>
          </a:p>
        </p:txBody>
      </p:sp>
    </p:spTree>
    <p:extLst>
      <p:ext uri="{BB962C8B-B14F-4D97-AF65-F5344CB8AC3E}">
        <p14:creationId xmlns:p14="http://schemas.microsoft.com/office/powerpoint/2010/main" val="3591875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7" name="Picture 6" descr="Rempstone 2011 03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235" y="3600450"/>
            <a:ext cx="4345870" cy="2893607"/>
          </a:xfrm>
          <a:prstGeom prst="rect">
            <a:avLst/>
          </a:prstGeom>
        </p:spPr>
      </p:pic>
      <p:pic>
        <p:nvPicPr>
          <p:cNvPr id="12" name="Picture 11" descr="Girls Flier 74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5681" y="3940309"/>
            <a:ext cx="4298609" cy="2553748"/>
          </a:xfrm>
          <a:prstGeom prst="rect">
            <a:avLst/>
          </a:prstGeom>
        </p:spPr>
      </p:pic>
      <p:pic>
        <p:nvPicPr>
          <p:cNvPr id="9" name="Picture 8" descr="Rempstone 2011 01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624" y="1392816"/>
            <a:ext cx="4058822" cy="2702481"/>
          </a:xfrm>
          <a:prstGeom prst="rect">
            <a:avLst/>
          </a:prstGeom>
        </p:spPr>
      </p:pic>
      <p:pic>
        <p:nvPicPr>
          <p:cNvPr id="11" name="Picture 10" descr="Rempstone 2011 06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94986" y="167743"/>
            <a:ext cx="1994507" cy="3253135"/>
          </a:xfrm>
          <a:prstGeom prst="rect">
            <a:avLst/>
          </a:prstGeom>
        </p:spPr>
      </p:pic>
    </p:spTree>
    <p:extLst>
      <p:ext uri="{BB962C8B-B14F-4D97-AF65-F5344CB8AC3E}">
        <p14:creationId xmlns:p14="http://schemas.microsoft.com/office/powerpoint/2010/main" val="2426230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Girls Flier 66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0537" y="300400"/>
            <a:ext cx="5621778" cy="2770332"/>
          </a:xfrm>
          <a:prstGeom prst="rect">
            <a:avLst/>
          </a:prstGeom>
        </p:spPr>
      </p:pic>
      <p:pic>
        <p:nvPicPr>
          <p:cNvPr id="13" name="Picture 12" descr="Girls Flier 67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683" y="1943100"/>
            <a:ext cx="2590800" cy="3886200"/>
          </a:xfrm>
          <a:prstGeom prst="rect">
            <a:avLst/>
          </a:prstGeom>
        </p:spPr>
      </p:pic>
      <p:pic>
        <p:nvPicPr>
          <p:cNvPr id="14" name="Picture 13" descr="Girls Flier 68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0873" y="3886200"/>
            <a:ext cx="2256676" cy="2647946"/>
          </a:xfrm>
          <a:prstGeom prst="rect">
            <a:avLst/>
          </a:prstGeom>
        </p:spPr>
      </p:pic>
      <p:pic>
        <p:nvPicPr>
          <p:cNvPr id="15" name="Picture 14" descr="Girls Flier 66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1141" y="3355964"/>
            <a:ext cx="3741174" cy="2694772"/>
          </a:xfrm>
          <a:prstGeom prst="rect">
            <a:avLst/>
          </a:prstGeom>
        </p:spPr>
      </p:pic>
    </p:spTree>
    <p:extLst>
      <p:ext uri="{BB962C8B-B14F-4D97-AF65-F5344CB8AC3E}">
        <p14:creationId xmlns:p14="http://schemas.microsoft.com/office/powerpoint/2010/main" val="3832157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5" name="TextBox 4"/>
          <p:cNvSpPr txBox="1"/>
          <p:nvPr/>
        </p:nvSpPr>
        <p:spPr>
          <a:xfrm>
            <a:off x="1177429" y="1799957"/>
            <a:ext cx="2758549"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Ultimate Frisbee</a:t>
            </a:r>
            <a:endParaRPr lang="en-US" sz="2400" b="1" dirty="0">
              <a:solidFill>
                <a:srgbClr val="89B714"/>
              </a:solidFill>
              <a:latin typeface="Tahoma"/>
              <a:cs typeface="Tahoma"/>
            </a:endParaRPr>
          </a:p>
        </p:txBody>
      </p:sp>
      <p:sp>
        <p:nvSpPr>
          <p:cNvPr id="11" name="TextBox 10"/>
          <p:cNvSpPr txBox="1"/>
          <p:nvPr/>
        </p:nvSpPr>
        <p:spPr>
          <a:xfrm>
            <a:off x="446092" y="1647665"/>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U</a:t>
            </a:r>
            <a:endParaRPr lang="en-US" sz="3600" b="1" dirty="0">
              <a:solidFill>
                <a:schemeClr val="bg1"/>
              </a:solidFill>
              <a:latin typeface="Tahoma"/>
              <a:cs typeface="Tahoma"/>
            </a:endParaRPr>
          </a:p>
        </p:txBody>
      </p:sp>
      <p:sp>
        <p:nvSpPr>
          <p:cNvPr id="12" name="TextBox 11"/>
          <p:cNvSpPr txBox="1"/>
          <p:nvPr/>
        </p:nvSpPr>
        <p:spPr>
          <a:xfrm>
            <a:off x="1177428" y="2703729"/>
            <a:ext cx="4263977"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Volleyball, Virtual Warfare</a:t>
            </a:r>
            <a:endParaRPr lang="en-US" sz="2400" b="1" dirty="0">
              <a:solidFill>
                <a:srgbClr val="89B714"/>
              </a:solidFill>
              <a:latin typeface="Tahoma"/>
              <a:cs typeface="Tahoma"/>
            </a:endParaRPr>
          </a:p>
        </p:txBody>
      </p:sp>
      <p:sp>
        <p:nvSpPr>
          <p:cNvPr id="13" name="TextBox 12"/>
          <p:cNvSpPr txBox="1"/>
          <p:nvPr/>
        </p:nvSpPr>
        <p:spPr>
          <a:xfrm>
            <a:off x="446091" y="2551437"/>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V</a:t>
            </a:r>
            <a:endParaRPr lang="en-US" sz="3600" b="1" dirty="0">
              <a:solidFill>
                <a:schemeClr val="bg1"/>
              </a:solidFill>
              <a:latin typeface="Tahoma"/>
              <a:cs typeface="Tahoma"/>
            </a:endParaRPr>
          </a:p>
        </p:txBody>
      </p:sp>
      <p:sp>
        <p:nvSpPr>
          <p:cNvPr id="14" name="TextBox 13"/>
          <p:cNvSpPr txBox="1"/>
          <p:nvPr/>
        </p:nvSpPr>
        <p:spPr>
          <a:xfrm>
            <a:off x="1177428" y="3610614"/>
            <a:ext cx="4390132"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Wind-surfing, Water-skiing</a:t>
            </a:r>
            <a:endParaRPr lang="en-US" sz="2400" b="1" dirty="0">
              <a:solidFill>
                <a:srgbClr val="89B714"/>
              </a:solidFill>
              <a:latin typeface="Tahoma"/>
              <a:cs typeface="Tahoma"/>
            </a:endParaRPr>
          </a:p>
        </p:txBody>
      </p:sp>
      <p:sp>
        <p:nvSpPr>
          <p:cNvPr id="15" name="TextBox 14"/>
          <p:cNvSpPr txBox="1"/>
          <p:nvPr/>
        </p:nvSpPr>
        <p:spPr>
          <a:xfrm>
            <a:off x="446091" y="345832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W</a:t>
            </a:r>
            <a:endParaRPr lang="en-US" sz="3600" b="1" dirty="0">
              <a:solidFill>
                <a:schemeClr val="bg1"/>
              </a:solidFill>
              <a:latin typeface="Tahoma"/>
              <a:cs typeface="Tahoma"/>
            </a:endParaRPr>
          </a:p>
        </p:txBody>
      </p:sp>
      <p:sp>
        <p:nvSpPr>
          <p:cNvPr id="16" name="TextBox 15"/>
          <p:cNvSpPr txBox="1"/>
          <p:nvPr/>
        </p:nvSpPr>
        <p:spPr>
          <a:xfrm>
            <a:off x="1177427" y="4486348"/>
            <a:ext cx="5483457" cy="46166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X-Country (The </a:t>
            </a:r>
            <a:r>
              <a:rPr lang="en-US" sz="2400" b="1" dirty="0" err="1" smtClean="0">
                <a:solidFill>
                  <a:srgbClr val="89B714"/>
                </a:solidFill>
                <a:latin typeface="Tahoma"/>
                <a:cs typeface="Tahoma"/>
              </a:rPr>
              <a:t>Rempstone</a:t>
            </a:r>
            <a:r>
              <a:rPr lang="en-US" sz="2400" b="1" dirty="0" smtClean="0">
                <a:solidFill>
                  <a:srgbClr val="89B714"/>
                </a:solidFill>
                <a:latin typeface="Tahoma"/>
                <a:cs typeface="Tahoma"/>
              </a:rPr>
              <a:t> Relay)</a:t>
            </a:r>
            <a:endParaRPr lang="en-US" sz="2400" b="1" dirty="0">
              <a:solidFill>
                <a:srgbClr val="89B714"/>
              </a:solidFill>
              <a:latin typeface="Tahoma"/>
              <a:cs typeface="Tahoma"/>
            </a:endParaRPr>
          </a:p>
        </p:txBody>
      </p:sp>
      <p:sp>
        <p:nvSpPr>
          <p:cNvPr id="17" name="TextBox 16"/>
          <p:cNvSpPr txBox="1"/>
          <p:nvPr/>
        </p:nvSpPr>
        <p:spPr>
          <a:xfrm>
            <a:off x="446092" y="4334056"/>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X</a:t>
            </a:r>
            <a:endParaRPr lang="en-US" sz="3600" b="1" dirty="0">
              <a:solidFill>
                <a:schemeClr val="bg1"/>
              </a:solidFill>
              <a:latin typeface="Tahoma"/>
              <a:cs typeface="Tahoma"/>
            </a:endParaRPr>
          </a:p>
        </p:txBody>
      </p:sp>
      <p:sp>
        <p:nvSpPr>
          <p:cNvPr id="18" name="TextBox 17"/>
          <p:cNvSpPr txBox="1"/>
          <p:nvPr/>
        </p:nvSpPr>
        <p:spPr>
          <a:xfrm>
            <a:off x="1177429" y="6187241"/>
            <a:ext cx="6088992" cy="461665"/>
          </a:xfrm>
          <a:prstGeom prst="rect">
            <a:avLst/>
          </a:prstGeom>
          <a:solidFill>
            <a:schemeClr val="bg1"/>
          </a:solidFill>
        </p:spPr>
        <p:txBody>
          <a:bodyPr wrap="square" rtlCol="0">
            <a:spAutoFit/>
          </a:bodyPr>
          <a:lstStyle/>
          <a:p>
            <a:r>
              <a:rPr lang="en-US" sz="2400" b="1" dirty="0" err="1" smtClean="0">
                <a:solidFill>
                  <a:srgbClr val="89B714"/>
                </a:solidFill>
                <a:latin typeface="Tahoma"/>
                <a:cs typeface="Tahoma"/>
              </a:rPr>
              <a:t>Zorbs</a:t>
            </a:r>
            <a:r>
              <a:rPr lang="en-US" sz="2400" b="1" dirty="0" smtClean="0">
                <a:solidFill>
                  <a:srgbClr val="89B714"/>
                </a:solidFill>
                <a:latin typeface="Tahoma"/>
                <a:cs typeface="Tahoma"/>
              </a:rPr>
              <a:t> (possible new activity </a:t>
            </a:r>
            <a:r>
              <a:rPr lang="en-US" sz="2400" b="1" smtClean="0">
                <a:solidFill>
                  <a:srgbClr val="89B714"/>
                </a:solidFill>
                <a:latin typeface="Tahoma"/>
                <a:cs typeface="Tahoma"/>
              </a:rPr>
              <a:t>for </a:t>
            </a:r>
            <a:r>
              <a:rPr lang="en-US" sz="2400" b="1" smtClean="0">
                <a:solidFill>
                  <a:srgbClr val="89B714"/>
                </a:solidFill>
                <a:latin typeface="Tahoma"/>
                <a:cs typeface="Tahoma"/>
              </a:rPr>
              <a:t>2016)</a:t>
            </a:r>
            <a:endParaRPr lang="en-US" sz="2400" b="1" dirty="0">
              <a:solidFill>
                <a:srgbClr val="89B714"/>
              </a:solidFill>
              <a:latin typeface="Tahoma"/>
              <a:cs typeface="Tahoma"/>
            </a:endParaRPr>
          </a:p>
        </p:txBody>
      </p:sp>
      <p:sp>
        <p:nvSpPr>
          <p:cNvPr id="19" name="TextBox 18"/>
          <p:cNvSpPr txBox="1"/>
          <p:nvPr/>
        </p:nvSpPr>
        <p:spPr>
          <a:xfrm>
            <a:off x="446092" y="6034949"/>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Z</a:t>
            </a:r>
            <a:endParaRPr lang="en-US" sz="3600" b="1" dirty="0">
              <a:solidFill>
                <a:schemeClr val="bg1"/>
              </a:solidFill>
              <a:latin typeface="Tahoma"/>
              <a:cs typeface="Tahoma"/>
            </a:endParaRPr>
          </a:p>
        </p:txBody>
      </p:sp>
      <p:sp>
        <p:nvSpPr>
          <p:cNvPr id="20" name="TextBox 19"/>
          <p:cNvSpPr txBox="1"/>
          <p:nvPr/>
        </p:nvSpPr>
        <p:spPr>
          <a:xfrm>
            <a:off x="1177430" y="5356734"/>
            <a:ext cx="967174" cy="461665"/>
          </a:xfrm>
          <a:prstGeom prst="rect">
            <a:avLst/>
          </a:prstGeom>
          <a:solidFill>
            <a:schemeClr val="bg1"/>
          </a:solidFill>
        </p:spPr>
        <p:txBody>
          <a:bodyPr wrap="square" rtlCol="0">
            <a:spAutoFit/>
          </a:bodyPr>
          <a:lstStyle/>
          <a:p>
            <a:r>
              <a:rPr lang="en-US" sz="2400" b="1" dirty="0" smtClean="0">
                <a:solidFill>
                  <a:srgbClr val="FF0000"/>
                </a:solidFill>
                <a:latin typeface="Tahoma"/>
                <a:cs typeface="Tahoma"/>
              </a:rPr>
              <a:t>You?</a:t>
            </a:r>
            <a:r>
              <a:rPr lang="en-US" sz="2400" b="1" dirty="0" smtClean="0">
                <a:solidFill>
                  <a:srgbClr val="89B714"/>
                </a:solidFill>
                <a:latin typeface="Tahoma"/>
                <a:cs typeface="Tahoma"/>
              </a:rPr>
              <a:t> </a:t>
            </a:r>
            <a:endParaRPr lang="en-US" sz="2400" b="1" dirty="0">
              <a:solidFill>
                <a:srgbClr val="89B714"/>
              </a:solidFill>
              <a:latin typeface="Tahoma"/>
              <a:cs typeface="Tahoma"/>
            </a:endParaRPr>
          </a:p>
        </p:txBody>
      </p:sp>
      <p:sp>
        <p:nvSpPr>
          <p:cNvPr id="21" name="TextBox 20"/>
          <p:cNvSpPr txBox="1"/>
          <p:nvPr/>
        </p:nvSpPr>
        <p:spPr>
          <a:xfrm>
            <a:off x="446093" y="5204442"/>
            <a:ext cx="56313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Y</a:t>
            </a:r>
            <a:endParaRPr lang="en-US" sz="3600" b="1" dirty="0">
              <a:solidFill>
                <a:schemeClr val="bg1"/>
              </a:solidFill>
              <a:latin typeface="Tahoma"/>
              <a:cs typeface="Tahoma"/>
            </a:endParaRPr>
          </a:p>
        </p:txBody>
      </p:sp>
    </p:spTree>
    <p:extLst>
      <p:ext uri="{BB962C8B-B14F-4D97-AF65-F5344CB8AC3E}">
        <p14:creationId xmlns:p14="http://schemas.microsoft.com/office/powerpoint/2010/main" val="328382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Girls Flier 46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6590" y="1553117"/>
            <a:ext cx="6970045" cy="4634339"/>
          </a:xfrm>
          <a:prstGeom prst="rect">
            <a:avLst/>
          </a:prstGeom>
        </p:spPr>
      </p:pic>
    </p:spTree>
    <p:extLst>
      <p:ext uri="{BB962C8B-B14F-4D97-AF65-F5344CB8AC3E}">
        <p14:creationId xmlns:p14="http://schemas.microsoft.com/office/powerpoint/2010/main" val="3404589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18" name="TextBox 17"/>
          <p:cNvSpPr txBox="1"/>
          <p:nvPr/>
        </p:nvSpPr>
        <p:spPr>
          <a:xfrm>
            <a:off x="613946" y="1689913"/>
            <a:ext cx="7844254" cy="4524315"/>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As well as providing an exceptional range of activities, the purpose of our holidays is to give those who attend the opportunity to explore the Christian faith. We do that by getting one of our leaders to give a very short presentation at the end of breakfast to give us a thought-provoking start to the day.  In the evening we hold a meeting where our live band leads some lively singing and then one of the leaders speaks briefly or leads a discussion.  There is an opportunity to extend this discussion for a few minutes in tent groups at what we call Quiet Time.</a:t>
            </a:r>
          </a:p>
        </p:txBody>
      </p:sp>
    </p:spTree>
    <p:extLst>
      <p:ext uri="{BB962C8B-B14F-4D97-AF65-F5344CB8AC3E}">
        <p14:creationId xmlns:p14="http://schemas.microsoft.com/office/powerpoint/2010/main" val="2717603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5" name="Picture 4" descr="Girls Flier 15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3998"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Tree>
    <p:extLst>
      <p:ext uri="{BB962C8B-B14F-4D97-AF65-F5344CB8AC3E}">
        <p14:creationId xmlns:p14="http://schemas.microsoft.com/office/powerpoint/2010/main" val="3171225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18" name="TextBox 17"/>
          <p:cNvSpPr txBox="1"/>
          <p:nvPr/>
        </p:nvSpPr>
        <p:spPr>
          <a:xfrm>
            <a:off x="613946" y="1689913"/>
            <a:ext cx="7844254" cy="646331"/>
          </a:xfrm>
          <a:prstGeom prst="rect">
            <a:avLst/>
          </a:prstGeom>
          <a:solidFill>
            <a:srgbClr val="89B714"/>
          </a:solidFill>
        </p:spPr>
        <p:txBody>
          <a:bodyPr wrap="square" rtlCol="0">
            <a:spAutoFit/>
          </a:bodyPr>
          <a:lstStyle/>
          <a:p>
            <a:pPr algn="ctr"/>
            <a:r>
              <a:rPr lang="en-US" sz="3600" b="1" dirty="0" smtClean="0">
                <a:solidFill>
                  <a:schemeClr val="bg1"/>
                </a:solidFill>
                <a:latin typeface="Tahoma"/>
                <a:cs typeface="Tahoma"/>
              </a:rPr>
              <a:t>What Next?</a:t>
            </a:r>
          </a:p>
        </p:txBody>
      </p:sp>
      <p:sp>
        <p:nvSpPr>
          <p:cNvPr id="9" name="TextBox 8"/>
          <p:cNvSpPr txBox="1"/>
          <p:nvPr/>
        </p:nvSpPr>
        <p:spPr>
          <a:xfrm>
            <a:off x="613946" y="2597157"/>
            <a:ext cx="7844254" cy="2677656"/>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If you are interested then ask for a leaflet which gives you the information you and your parents need including dates (17</a:t>
            </a:r>
            <a:r>
              <a:rPr lang="en-US" sz="2400" b="1" baseline="30000" dirty="0" smtClean="0">
                <a:solidFill>
                  <a:srgbClr val="89B714"/>
                </a:solidFill>
                <a:latin typeface="Tahoma"/>
                <a:cs typeface="Tahoma"/>
              </a:rPr>
              <a:t>th</a:t>
            </a:r>
            <a:r>
              <a:rPr lang="en-US" sz="2400" b="1" dirty="0" smtClean="0">
                <a:solidFill>
                  <a:srgbClr val="89B714"/>
                </a:solidFill>
                <a:latin typeface="Tahoma"/>
                <a:cs typeface="Tahoma"/>
              </a:rPr>
              <a:t> to 27</a:t>
            </a:r>
            <a:r>
              <a:rPr lang="en-US" sz="2400" b="1" baseline="30000" dirty="0" smtClean="0">
                <a:solidFill>
                  <a:srgbClr val="89B714"/>
                </a:solidFill>
                <a:latin typeface="Tahoma"/>
                <a:cs typeface="Tahoma"/>
              </a:rPr>
              <a:t>th</a:t>
            </a:r>
            <a:r>
              <a:rPr lang="en-US" sz="2400" b="1" dirty="0" smtClean="0">
                <a:solidFill>
                  <a:srgbClr val="89B714"/>
                </a:solidFill>
                <a:latin typeface="Tahoma"/>
                <a:cs typeface="Tahoma"/>
              </a:rPr>
              <a:t> August) and the cost.</a:t>
            </a:r>
          </a:p>
          <a:p>
            <a:endParaRPr lang="en-US" sz="2400" b="1" dirty="0">
              <a:solidFill>
                <a:srgbClr val="89B714"/>
              </a:solidFill>
              <a:latin typeface="Tahoma"/>
              <a:cs typeface="Tahoma"/>
            </a:endParaRPr>
          </a:p>
          <a:p>
            <a:r>
              <a:rPr lang="en-US" sz="2400" b="1" dirty="0" smtClean="0">
                <a:solidFill>
                  <a:srgbClr val="89B714"/>
                </a:solidFill>
                <a:latin typeface="Tahoma"/>
                <a:cs typeface="Tahoma"/>
              </a:rPr>
              <a:t>It also gives a link to the online booking system on our website.</a:t>
            </a:r>
          </a:p>
        </p:txBody>
      </p:sp>
      <p:sp>
        <p:nvSpPr>
          <p:cNvPr id="11" name="TextBox 10"/>
          <p:cNvSpPr txBox="1"/>
          <p:nvPr/>
        </p:nvSpPr>
        <p:spPr>
          <a:xfrm>
            <a:off x="628417" y="5638800"/>
            <a:ext cx="7844254" cy="553998"/>
          </a:xfrm>
          <a:prstGeom prst="rect">
            <a:avLst/>
          </a:prstGeom>
          <a:solidFill>
            <a:srgbClr val="89B714"/>
          </a:solidFill>
        </p:spPr>
        <p:txBody>
          <a:bodyPr wrap="square" rtlCol="0">
            <a:spAutoFit/>
          </a:bodyPr>
          <a:lstStyle/>
          <a:p>
            <a:pPr algn="ctr"/>
            <a:r>
              <a:rPr lang="en-US" sz="3000" b="1" dirty="0" err="1" smtClean="0">
                <a:solidFill>
                  <a:schemeClr val="bg1"/>
                </a:solidFill>
                <a:latin typeface="Tahoma"/>
                <a:cs typeface="Tahoma"/>
              </a:rPr>
              <a:t>www.rempstoneadventurecamp.org.uk</a:t>
            </a:r>
            <a:endParaRPr lang="en-US" sz="3000" b="1" dirty="0" smtClean="0">
              <a:solidFill>
                <a:schemeClr val="bg1"/>
              </a:solidFill>
              <a:latin typeface="Tahoma"/>
              <a:cs typeface="Tahoma"/>
            </a:endParaRPr>
          </a:p>
        </p:txBody>
      </p:sp>
    </p:spTree>
    <p:extLst>
      <p:ext uri="{BB962C8B-B14F-4D97-AF65-F5344CB8AC3E}">
        <p14:creationId xmlns:p14="http://schemas.microsoft.com/office/powerpoint/2010/main" val="4926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9" name="Picture 8" descr="Site 0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4849" y="3476564"/>
            <a:ext cx="4894755" cy="3257036"/>
          </a:xfrm>
          <a:prstGeom prst="rect">
            <a:avLst/>
          </a:prstGeom>
        </p:spPr>
      </p:pic>
      <p:pic>
        <p:nvPicPr>
          <p:cNvPr id="5" name="Picture 4" descr="Site 00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36" y="1466732"/>
            <a:ext cx="5381653" cy="3581025"/>
          </a:xfrm>
          <a:prstGeom prst="rect">
            <a:avLst/>
          </a:prstGeom>
        </p:spPr>
      </p:pic>
      <p:pic>
        <p:nvPicPr>
          <p:cNvPr id="11" name="Picture 10" descr="Site 00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6118" y="300400"/>
            <a:ext cx="5490589" cy="2488307"/>
          </a:xfrm>
          <a:prstGeom prst="rect">
            <a:avLst/>
          </a:prstGeom>
        </p:spPr>
      </p:pic>
    </p:spTree>
    <p:extLst>
      <p:ext uri="{BB962C8B-B14F-4D97-AF65-F5344CB8AC3E}">
        <p14:creationId xmlns:p14="http://schemas.microsoft.com/office/powerpoint/2010/main" val="283238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5" name="TextBox 4"/>
          <p:cNvSpPr txBox="1"/>
          <p:nvPr/>
        </p:nvSpPr>
        <p:spPr>
          <a:xfrm>
            <a:off x="1816605" y="4239071"/>
            <a:ext cx="6884294" cy="1938992"/>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Campers live in large comfortable tents under the guidance of a tent leader. The tents are divided into two or three person rooms. We have a massive marquee for meals and meetings.</a:t>
            </a:r>
            <a:endParaRPr lang="en-US" sz="2400" b="1" dirty="0">
              <a:solidFill>
                <a:srgbClr val="89B714"/>
              </a:solidFill>
              <a:latin typeface="Tahoma"/>
              <a:cs typeface="Tahoma"/>
            </a:endParaRPr>
          </a:p>
        </p:txBody>
      </p:sp>
      <p:sp>
        <p:nvSpPr>
          <p:cNvPr id="11" name="TextBox 10"/>
          <p:cNvSpPr txBox="1"/>
          <p:nvPr/>
        </p:nvSpPr>
        <p:spPr>
          <a:xfrm>
            <a:off x="496552" y="2030790"/>
            <a:ext cx="7326309" cy="1569660"/>
          </a:xfrm>
          <a:prstGeom prst="rect">
            <a:avLst/>
          </a:prstGeom>
          <a:solidFill>
            <a:srgbClr val="89B714"/>
          </a:solidFill>
        </p:spPr>
        <p:txBody>
          <a:bodyPr wrap="square" rtlCol="0">
            <a:spAutoFit/>
          </a:bodyPr>
          <a:lstStyle/>
          <a:p>
            <a:r>
              <a:rPr lang="en-US" sz="2400" b="1" dirty="0" smtClean="0">
                <a:solidFill>
                  <a:schemeClr val="bg1"/>
                </a:solidFill>
                <a:latin typeface="Tahoma"/>
                <a:cs typeface="Tahoma"/>
              </a:rPr>
              <a:t>Our sheltered site close to the </a:t>
            </a:r>
            <a:r>
              <a:rPr lang="en-US" sz="2400" b="1" dirty="0" err="1" smtClean="0">
                <a:solidFill>
                  <a:schemeClr val="bg1"/>
                </a:solidFill>
                <a:latin typeface="Tahoma"/>
                <a:cs typeface="Tahoma"/>
              </a:rPr>
              <a:t>Burnbake</a:t>
            </a:r>
            <a:r>
              <a:rPr lang="en-US" sz="2400" b="1" dirty="0" smtClean="0">
                <a:solidFill>
                  <a:schemeClr val="bg1"/>
                </a:solidFill>
                <a:latin typeface="Tahoma"/>
                <a:cs typeface="Tahoma"/>
              </a:rPr>
              <a:t> Ropes Course has plenty of space for on-site games and the surrounding countryside and beaches are ideal for all the other activities.</a:t>
            </a:r>
            <a:endParaRPr lang="en-US" sz="2400" b="1" dirty="0">
              <a:solidFill>
                <a:schemeClr val="bg1"/>
              </a:solidFill>
              <a:latin typeface="Tahoma"/>
              <a:cs typeface="Tahoma"/>
            </a:endParaRPr>
          </a:p>
        </p:txBody>
      </p:sp>
    </p:spTree>
    <p:extLst>
      <p:ext uri="{BB962C8B-B14F-4D97-AF65-F5344CB8AC3E}">
        <p14:creationId xmlns:p14="http://schemas.microsoft.com/office/powerpoint/2010/main" val="244039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Manoeuvre and Coasteering42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81" y="-1"/>
            <a:ext cx="10413169" cy="6929063"/>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Tree>
    <p:extLst>
      <p:ext uri="{BB962C8B-B14F-4D97-AF65-F5344CB8AC3E}">
        <p14:creationId xmlns:p14="http://schemas.microsoft.com/office/powerpoint/2010/main" val="110114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7" name="Picture 6" descr="Girls Flier 50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1875897"/>
            <a:ext cx="2673275" cy="4020606"/>
          </a:xfrm>
          <a:prstGeom prst="rect">
            <a:avLst/>
          </a:prstGeom>
        </p:spPr>
      </p:pic>
      <p:pic>
        <p:nvPicPr>
          <p:cNvPr id="9" name="Picture 8" descr="Girls Flier 48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0568" y="281302"/>
            <a:ext cx="4791743" cy="3185999"/>
          </a:xfrm>
          <a:prstGeom prst="rect">
            <a:avLst/>
          </a:prstGeom>
        </p:spPr>
      </p:pic>
      <p:pic>
        <p:nvPicPr>
          <p:cNvPr id="11" name="Picture 10" descr="Girls Flier 15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4216" y="3708877"/>
            <a:ext cx="3962110" cy="2971583"/>
          </a:xfrm>
          <a:prstGeom prst="rect">
            <a:avLst/>
          </a:prstGeom>
        </p:spPr>
      </p:pic>
    </p:spTree>
    <p:extLst>
      <p:ext uri="{BB962C8B-B14F-4D97-AF65-F5344CB8AC3E}">
        <p14:creationId xmlns:p14="http://schemas.microsoft.com/office/powerpoint/2010/main" val="380056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sp>
        <p:nvSpPr>
          <p:cNvPr id="5" name="TextBox 4"/>
          <p:cNvSpPr txBox="1"/>
          <p:nvPr/>
        </p:nvSpPr>
        <p:spPr>
          <a:xfrm>
            <a:off x="327998" y="1916044"/>
            <a:ext cx="6884294" cy="1938992"/>
          </a:xfrm>
          <a:prstGeom prst="rect">
            <a:avLst/>
          </a:prstGeom>
          <a:solidFill>
            <a:schemeClr val="bg1"/>
          </a:solidFill>
        </p:spPr>
        <p:txBody>
          <a:bodyPr wrap="square" rtlCol="0">
            <a:spAutoFit/>
          </a:bodyPr>
          <a:lstStyle/>
          <a:p>
            <a:r>
              <a:rPr lang="en-US" sz="2400" b="1" dirty="0" smtClean="0">
                <a:solidFill>
                  <a:srgbClr val="89B714"/>
                </a:solidFill>
                <a:latin typeface="Tahoma"/>
                <a:cs typeface="Tahoma"/>
              </a:rPr>
              <a:t>There are a few things we all do together but most days you will get a choice of different activities. Some will be energetic and adrenalin filled – others will be more chilled.  It’s up to you.</a:t>
            </a:r>
            <a:endParaRPr lang="en-US" sz="2400" b="1" dirty="0">
              <a:solidFill>
                <a:srgbClr val="89B714"/>
              </a:solidFill>
              <a:latin typeface="Tahoma"/>
              <a:cs typeface="Tahoma"/>
            </a:endParaRPr>
          </a:p>
        </p:txBody>
      </p:sp>
      <p:sp>
        <p:nvSpPr>
          <p:cNvPr id="11" name="TextBox 10"/>
          <p:cNvSpPr txBox="1"/>
          <p:nvPr/>
        </p:nvSpPr>
        <p:spPr>
          <a:xfrm>
            <a:off x="1522248" y="4391470"/>
            <a:ext cx="7326309" cy="1938992"/>
          </a:xfrm>
          <a:prstGeom prst="rect">
            <a:avLst/>
          </a:prstGeom>
          <a:solidFill>
            <a:srgbClr val="89B714"/>
          </a:solidFill>
        </p:spPr>
        <p:txBody>
          <a:bodyPr wrap="square" rtlCol="0">
            <a:spAutoFit/>
          </a:bodyPr>
          <a:lstStyle/>
          <a:p>
            <a:r>
              <a:rPr lang="en-US" sz="2400" b="1" dirty="0" smtClean="0">
                <a:solidFill>
                  <a:schemeClr val="bg1"/>
                </a:solidFill>
                <a:latin typeface="Tahoma"/>
                <a:cs typeface="Tahoma"/>
              </a:rPr>
              <a:t>Our food is legendary.  You get a full on cooked breakfast, a decent packed lunch, a substantial two course supper and a bedtime snack.  If you are still hungry there is a well stocked tuck shop.</a:t>
            </a:r>
            <a:endParaRPr lang="en-US" sz="2400" b="1" dirty="0">
              <a:solidFill>
                <a:schemeClr val="bg1"/>
              </a:solidFill>
              <a:latin typeface="Tahoma"/>
              <a:cs typeface="Tahoma"/>
            </a:endParaRPr>
          </a:p>
        </p:txBody>
      </p:sp>
    </p:spTree>
    <p:extLst>
      <p:ext uri="{BB962C8B-B14F-4D97-AF65-F5344CB8AC3E}">
        <p14:creationId xmlns:p14="http://schemas.microsoft.com/office/powerpoint/2010/main" val="222783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27998" y="300400"/>
            <a:ext cx="2657626" cy="646331"/>
          </a:xfrm>
          <a:prstGeom prst="rect">
            <a:avLst/>
          </a:prstGeom>
          <a:solidFill>
            <a:srgbClr val="89B714"/>
          </a:solidFill>
        </p:spPr>
        <p:txBody>
          <a:bodyPr wrap="square" rtlCol="0">
            <a:spAutoFit/>
          </a:bodyPr>
          <a:lstStyle/>
          <a:p>
            <a:r>
              <a:rPr lang="en-US" sz="3600" b="1" dirty="0" err="1" smtClean="0">
                <a:solidFill>
                  <a:schemeClr val="bg1"/>
                </a:solidFill>
                <a:latin typeface="Tahoma"/>
                <a:cs typeface="Tahoma"/>
              </a:rPr>
              <a:t>rempstone</a:t>
            </a:r>
            <a:r>
              <a:rPr lang="en-US" sz="3600" b="1" dirty="0" smtClean="0">
                <a:solidFill>
                  <a:schemeClr val="bg1"/>
                </a:solidFill>
                <a:latin typeface="Tahoma"/>
                <a:cs typeface="Tahoma"/>
              </a:rPr>
              <a:t> </a:t>
            </a:r>
            <a:endParaRPr lang="en-US" sz="3600" b="1" dirty="0">
              <a:solidFill>
                <a:schemeClr val="bg1"/>
              </a:solidFill>
              <a:latin typeface="Tahoma"/>
              <a:cs typeface="Tahoma"/>
            </a:endParaRPr>
          </a:p>
        </p:txBody>
      </p:sp>
      <p:sp>
        <p:nvSpPr>
          <p:cNvPr id="8" name="Rectangle 7"/>
          <p:cNvSpPr/>
          <p:nvPr/>
        </p:nvSpPr>
        <p:spPr>
          <a:xfrm>
            <a:off x="3994849" y="241391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8303" y="957994"/>
            <a:ext cx="2077322" cy="369332"/>
          </a:xfrm>
          <a:prstGeom prst="rect">
            <a:avLst/>
          </a:prstGeom>
          <a:solidFill>
            <a:schemeClr val="bg1"/>
          </a:solidFill>
        </p:spPr>
        <p:txBody>
          <a:bodyPr wrap="square" rtlCol="0">
            <a:spAutoFit/>
          </a:bodyPr>
          <a:lstStyle/>
          <a:p>
            <a:pPr algn="ctr"/>
            <a:r>
              <a:rPr lang="en-US" b="1" dirty="0" smtClean="0">
                <a:solidFill>
                  <a:srgbClr val="89B714"/>
                </a:solidFill>
                <a:latin typeface="Tahoma"/>
                <a:cs typeface="Tahoma"/>
              </a:rPr>
              <a:t>adventure camp</a:t>
            </a:r>
            <a:endParaRPr lang="en-US" b="1" dirty="0">
              <a:solidFill>
                <a:srgbClr val="89B714"/>
              </a:solidFill>
              <a:latin typeface="Tahoma"/>
              <a:cs typeface="Tahoma"/>
            </a:endParaRPr>
          </a:p>
        </p:txBody>
      </p:sp>
      <p:pic>
        <p:nvPicPr>
          <p:cNvPr id="5" name="Picture 4" descr="Girls Flier 79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6085" y="3268159"/>
            <a:ext cx="5399121" cy="3589841"/>
          </a:xfrm>
          <a:prstGeom prst="rect">
            <a:avLst/>
          </a:prstGeom>
        </p:spPr>
      </p:pic>
      <p:pic>
        <p:nvPicPr>
          <p:cNvPr id="7" name="Picture 6" descr="Girls Flier 82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998" y="1475245"/>
            <a:ext cx="4667835" cy="3103614"/>
          </a:xfrm>
          <a:prstGeom prst="rect">
            <a:avLst/>
          </a:prstGeom>
        </p:spPr>
      </p:pic>
    </p:spTree>
    <p:extLst>
      <p:ext uri="{BB962C8B-B14F-4D97-AF65-F5344CB8AC3E}">
        <p14:creationId xmlns:p14="http://schemas.microsoft.com/office/powerpoint/2010/main" val="2606389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981</TotalTime>
  <Words>630</Words>
  <Application>Microsoft Office PowerPoint</Application>
  <PresentationFormat>On-screen Show (4:3)</PresentationFormat>
  <Paragraphs>138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Elbourne</dc:creator>
  <cp:lastModifiedBy>Dave</cp:lastModifiedBy>
  <cp:revision>29</cp:revision>
  <dcterms:created xsi:type="dcterms:W3CDTF">2014-06-20T21:25:56Z</dcterms:created>
  <dcterms:modified xsi:type="dcterms:W3CDTF">2016-01-09T21:19:26Z</dcterms:modified>
</cp:coreProperties>
</file>